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14.jpg" ContentType="image/jpg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22.jpg" ContentType="image/jpg"/>
  <Override PartName="/ppt/media/image30.jpg" ContentType="image/jpg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  <p:sldMasterId id="2147483799" r:id="rId4"/>
  </p:sldMasterIdLst>
  <p:notesMasterIdLst>
    <p:notesMasterId r:id="rId19"/>
  </p:notesMasterIdLst>
  <p:handoutMasterIdLst>
    <p:handoutMasterId r:id="rId20"/>
  </p:handoutMasterIdLst>
  <p:sldIdLst>
    <p:sldId id="1302" r:id="rId5"/>
    <p:sldId id="1287" r:id="rId6"/>
    <p:sldId id="1312" r:id="rId7"/>
    <p:sldId id="1310" r:id="rId8"/>
    <p:sldId id="1307" r:id="rId9"/>
    <p:sldId id="1288" r:id="rId10"/>
    <p:sldId id="1308" r:id="rId11"/>
    <p:sldId id="1306" r:id="rId12"/>
    <p:sldId id="1304" r:id="rId13"/>
    <p:sldId id="1311" r:id="rId14"/>
    <p:sldId id="1289" r:id="rId15"/>
    <p:sldId id="1309" r:id="rId16"/>
    <p:sldId id="1298" r:id="rId17"/>
    <p:sldId id="1301" r:id="rId18"/>
  </p:sldIdLst>
  <p:sldSz cx="9144000" cy="6858000" type="screen4x3"/>
  <p:notesSz cx="7102475" cy="9369425"/>
  <p:defaultTextStyle>
    <a:defPPr>
      <a:defRPr lang="en-US"/>
    </a:defPPr>
    <a:lvl1pPr marL="0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5" orient="horz" pos="2972">
          <p15:clr>
            <a:srgbClr val="A4A3A4"/>
          </p15:clr>
        </p15:guide>
        <p15:guide id="6" orient="horz" pos="300" userDrawn="1">
          <p15:clr>
            <a:srgbClr val="A4A3A4"/>
          </p15:clr>
        </p15:guide>
        <p15:guide id="10" pos="288">
          <p15:clr>
            <a:srgbClr val="A4A3A4"/>
          </p15:clr>
        </p15:guide>
        <p15:guide id="11" pos="2736">
          <p15:clr>
            <a:srgbClr val="A4A3A4"/>
          </p15:clr>
        </p15:guide>
        <p15:guide id="12" pos="3024">
          <p15:clr>
            <a:srgbClr val="A4A3A4"/>
          </p15:clr>
        </p15:guide>
        <p15:guide id="13" pos="5472" userDrawn="1">
          <p15:clr>
            <a:srgbClr val="A4A3A4"/>
          </p15:clr>
        </p15:guide>
        <p15:guide id="15" pos="2016">
          <p15:clr>
            <a:srgbClr val="A4A3A4"/>
          </p15:clr>
        </p15:guide>
        <p15:guide id="16" pos="2880">
          <p15:clr>
            <a:srgbClr val="A4A3A4"/>
          </p15:clr>
        </p15:guide>
        <p15:guide id="25" orient="horz" pos="2883">
          <p15:clr>
            <a:srgbClr val="A4A3A4"/>
          </p15:clr>
        </p15:guide>
        <p15:guide id="26" orient="horz" pos="355">
          <p15:clr>
            <a:srgbClr val="A4A3A4"/>
          </p15:clr>
        </p15:guide>
        <p15:guide id="27" orient="horz" pos="3963">
          <p15:clr>
            <a:srgbClr val="A4A3A4"/>
          </p15:clr>
        </p15:guide>
        <p15:guide id="28" pos="359">
          <p15:clr>
            <a:srgbClr val="A4A3A4"/>
          </p15:clr>
        </p15:guide>
        <p15:guide id="29" pos="5401">
          <p15:clr>
            <a:srgbClr val="A4A3A4"/>
          </p15:clr>
        </p15:guide>
        <p15:guide id="30" pos="3574">
          <p15:clr>
            <a:srgbClr val="A4A3A4"/>
          </p15:clr>
        </p15:guide>
        <p15:guide id="31" pos="31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51" userDrawn="1">
          <p15:clr>
            <a:srgbClr val="A4A3A4"/>
          </p15:clr>
        </p15:guide>
        <p15:guide id="2" pos="2237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B4"/>
    <a:srgbClr val="2C3BAA"/>
    <a:srgbClr val="ADDBF0"/>
    <a:srgbClr val="E83C99"/>
    <a:srgbClr val="C05540"/>
    <a:srgbClr val="C800A1"/>
    <a:srgbClr val="DB3C99"/>
    <a:srgbClr val="E06A99"/>
    <a:srgbClr val="DB5899"/>
    <a:srgbClr val="FF7A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52" autoAdjust="0"/>
    <p:restoredTop sz="88889" autoAdjust="0"/>
  </p:normalViewPr>
  <p:slideViewPr>
    <p:cSldViewPr snapToGrid="0" showGuides="1">
      <p:cViewPr varScale="1">
        <p:scale>
          <a:sx n="66" d="100"/>
          <a:sy n="66" d="100"/>
        </p:scale>
        <p:origin x="60" y="120"/>
      </p:cViewPr>
      <p:guideLst>
        <p:guide orient="horz" pos="2972"/>
        <p:guide orient="horz" pos="300"/>
        <p:guide pos="288"/>
        <p:guide pos="2736"/>
        <p:guide pos="3024"/>
        <p:guide pos="5472"/>
        <p:guide pos="2016"/>
        <p:guide pos="2880"/>
        <p:guide orient="horz" pos="2883"/>
        <p:guide orient="horz" pos="355"/>
        <p:guide orient="horz" pos="3963"/>
        <p:guide pos="359"/>
        <p:guide pos="5401"/>
        <p:guide pos="3574"/>
        <p:guide pos="318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-2826" y="-90"/>
      </p:cViewPr>
      <p:guideLst>
        <p:guide orient="horz" pos="2951"/>
        <p:guide pos="2237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1.xml"/><Relationship Id="rId21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792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3093" y="0"/>
            <a:ext cx="3077739" cy="468792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r">
              <a:defRPr sz="1200"/>
            </a:lvl1pPr>
          </a:lstStyle>
          <a:p>
            <a:fld id="{EF4BBCC3-92D8-442E-9EC8-1A7A0D4B2568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99034"/>
            <a:ext cx="3077739" cy="468792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3093" y="8899034"/>
            <a:ext cx="3077739" cy="468792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r">
              <a:defRPr sz="1200"/>
            </a:lvl1pPr>
          </a:lstStyle>
          <a:p>
            <a:fld id="{E91A9F35-E28E-494D-BCF2-961D515C284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1856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468471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468471"/>
          </a:xfrm>
          <a:prstGeom prst="rect">
            <a:avLst/>
          </a:prstGeom>
        </p:spPr>
        <p:txBody>
          <a:bodyPr vert="horz" lIns="92364" tIns="46182" rIns="92364" bIns="46182" rtlCol="0"/>
          <a:lstStyle>
            <a:lvl1pPr algn="r">
              <a:defRPr sz="1200"/>
            </a:lvl1pPr>
          </a:lstStyle>
          <a:p>
            <a:fld id="{66B2AFEA-A713-4F2C-835B-4B8B334BC980}" type="datetimeFigureOut">
              <a:rPr lang="en-US" smtClean="0"/>
              <a:pPr/>
              <a:t>6/23/2020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08088" y="701675"/>
            <a:ext cx="46863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64" tIns="46182" rIns="92364" bIns="4618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248" y="4450478"/>
            <a:ext cx="5681980" cy="4216241"/>
          </a:xfrm>
          <a:prstGeom prst="rect">
            <a:avLst/>
          </a:prstGeom>
        </p:spPr>
        <p:txBody>
          <a:bodyPr vert="horz" lIns="92364" tIns="46182" rIns="92364" bIns="46182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9328"/>
            <a:ext cx="3077739" cy="468471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093" y="8899328"/>
            <a:ext cx="3077739" cy="468471"/>
          </a:xfrm>
          <a:prstGeom prst="rect">
            <a:avLst/>
          </a:prstGeom>
        </p:spPr>
        <p:txBody>
          <a:bodyPr vert="horz" lIns="92364" tIns="46182" rIns="92364" bIns="46182" rtlCol="0" anchor="b"/>
          <a:lstStyle>
            <a:lvl1pPr algn="r">
              <a:defRPr sz="1200"/>
            </a:lvl1pPr>
          </a:lstStyle>
          <a:p>
            <a:fld id="{DFF358DD-2331-4943-859F-F60814B25F6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659941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86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29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572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15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857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01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143" algn="l" defTabSz="9142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358DD-2331-4943-859F-F60814B25F6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286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449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903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1D3-A3AD-4AB5-92ED-8086CF01443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55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CRP1810_0479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FF358DD-2331-4943-859F-F60814B25F61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6704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1D3-A3AD-4AB5-92ED-8086CF01443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458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1100" y="696913"/>
            <a:ext cx="4648200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25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1D3-A3AD-4AB5-92ED-8086CF01443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639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620786"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CRP1810_0479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B857-EF85-4F8C-A2BB-F960840EF7E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9142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55197" lvl="1" indent="-155197" defTabSz="620786">
              <a:buFontTx/>
              <a:buAutoNum type="arabicPeriod"/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CRP1810_0479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085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620786">
              <a:defRPr/>
            </a:pP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CRP1810_0479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2EB857-EF85-4F8C-A2BB-F960840EF7ED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0359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1571D3-A3AD-4AB5-92ED-8086CF01443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5992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CRP1810_0479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23179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CRP1810_0479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358DD-2331-4943-859F-F60814B25F6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7893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BDF1-3D3C-4F86-BF8D-7100EBEFA2C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732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15AF85B-84DD-2C49-A344-C55614A3D9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5" y="5455062"/>
            <a:ext cx="2578603" cy="43383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8230FC2-7100-DD43-A760-9BBCAFA33A2D}"/>
              </a:ext>
            </a:extLst>
          </p:cNvPr>
          <p:cNvSpPr/>
          <p:nvPr userDrawn="1"/>
        </p:nvSpPr>
        <p:spPr>
          <a:xfrm>
            <a:off x="8996512" y="1"/>
            <a:ext cx="149198" cy="6858000"/>
          </a:xfrm>
          <a:prstGeom prst="rect">
            <a:avLst/>
          </a:prstGeom>
          <a:gradFill>
            <a:gsLst>
              <a:gs pos="100000">
                <a:srgbClr val="FFCD34"/>
              </a:gs>
              <a:gs pos="25000">
                <a:schemeClr val="accent3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15AF85B-84DD-2C49-A344-C55614A3D9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67" y="5861588"/>
            <a:ext cx="2826279" cy="527811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550036" y="3740075"/>
            <a:ext cx="8024053" cy="100584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Printer-friendly cover option, title goes right here in sentence case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50035" y="4927933"/>
            <a:ext cx="6547808" cy="4000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 — keep to one line, 18pt</a:t>
            </a:r>
          </a:p>
        </p:txBody>
      </p:sp>
      <p:sp>
        <p:nvSpPr>
          <p:cNvPr id="31" name="Text Placeholder 54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550035" y="5360057"/>
            <a:ext cx="6541477" cy="382465"/>
          </a:xfrm>
          <a:prstGeom prst="rect">
            <a:avLst/>
          </a:prstGeom>
        </p:spPr>
        <p:txBody>
          <a:bodyPr/>
          <a:lstStyle>
            <a:lvl1pPr marL="0" indent="0" algn="l" defTabSz="914286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Date, presenter’s name or additional info here, 15pt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69914" y="3180691"/>
            <a:ext cx="8004175" cy="358696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3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Eyebrow text 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Teal Stri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1F8817-2AFE-924D-814A-D0BCA47B50BF}"/>
              </a:ext>
            </a:extLst>
          </p:cNvPr>
          <p:cNvSpPr/>
          <p:nvPr userDrawn="1"/>
        </p:nvSpPr>
        <p:spPr>
          <a:xfrm>
            <a:off x="-2" y="1"/>
            <a:ext cx="149198" cy="6858000"/>
          </a:xfrm>
          <a:prstGeom prst="rect">
            <a:avLst/>
          </a:prstGeom>
          <a:gradFill>
            <a:gsLst>
              <a:gs pos="100000">
                <a:srgbClr val="99CA3C"/>
              </a:gs>
              <a:gs pos="0">
                <a:srgbClr val="15A4A7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569913" y="2959276"/>
            <a:ext cx="8004175" cy="133304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Section break title goes here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4345940"/>
            <a:ext cx="5103811" cy="644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480" y="2485658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57005" y="2454966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761192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urple Stri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9C4AC5-9A5A-6047-9FB7-DB42361F4747}"/>
              </a:ext>
            </a:extLst>
          </p:cNvPr>
          <p:cNvSpPr/>
          <p:nvPr userDrawn="1"/>
        </p:nvSpPr>
        <p:spPr>
          <a:xfrm>
            <a:off x="-2" y="1"/>
            <a:ext cx="149198" cy="6858000"/>
          </a:xfrm>
          <a:prstGeom prst="rect">
            <a:avLst/>
          </a:prstGeom>
          <a:gradFill>
            <a:gsLst>
              <a:gs pos="100000">
                <a:srgbClr val="E83C99"/>
              </a:gs>
              <a:gs pos="0">
                <a:srgbClr val="973894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569913" y="2959276"/>
            <a:ext cx="8004175" cy="133304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Section break title goes here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4345940"/>
            <a:ext cx="5103811" cy="644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480" y="2485658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57005" y="2454966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683502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41DDD5-7FBE-264B-B020-F43FF1BC1B8C}"/>
              </a:ext>
            </a:extLst>
          </p:cNvPr>
          <p:cNvSpPr/>
          <p:nvPr userDrawn="1"/>
        </p:nvSpPr>
        <p:spPr>
          <a:xfrm>
            <a:off x="-2" y="0"/>
            <a:ext cx="5673728" cy="6858000"/>
          </a:xfrm>
          <a:prstGeom prst="rect">
            <a:avLst/>
          </a:prstGeom>
          <a:gradFill>
            <a:gsLst>
              <a:gs pos="100000">
                <a:schemeClr val="tx2"/>
              </a:gs>
              <a:gs pos="0">
                <a:schemeClr val="accent2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569913" y="2478163"/>
            <a:ext cx="4598435" cy="2027576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Section break title goes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4646319"/>
            <a:ext cx="4618312" cy="644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480" y="574378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7005" y="543686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55594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Oran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230FC2-7100-DD43-A760-9BBCAFA33A2D}"/>
              </a:ext>
            </a:extLst>
          </p:cNvPr>
          <p:cNvSpPr/>
          <p:nvPr userDrawn="1"/>
        </p:nvSpPr>
        <p:spPr>
          <a:xfrm>
            <a:off x="-3" y="1"/>
            <a:ext cx="5673727" cy="6858000"/>
          </a:xfrm>
          <a:prstGeom prst="rect">
            <a:avLst/>
          </a:prstGeom>
          <a:gradFill>
            <a:gsLst>
              <a:gs pos="100000">
                <a:srgbClr val="FFCD34"/>
              </a:gs>
              <a:gs pos="25000">
                <a:schemeClr val="accent3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4646319"/>
            <a:ext cx="4578556" cy="644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569913" y="2478163"/>
            <a:ext cx="4578557" cy="2027576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Section break title </a:t>
            </a:r>
            <a:r>
              <a:rPr lang="en-US" dirty="0" smtClean="0"/>
              <a:t>goes </a:t>
            </a:r>
            <a:r>
              <a:rPr lang="en-US" dirty="0"/>
              <a:t>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480" y="574378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57005" y="543686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397447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Teal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1F8817-2AFE-924D-814A-D0BCA47B50BF}"/>
              </a:ext>
            </a:extLst>
          </p:cNvPr>
          <p:cNvSpPr/>
          <p:nvPr userDrawn="1"/>
        </p:nvSpPr>
        <p:spPr>
          <a:xfrm>
            <a:off x="-3" y="1"/>
            <a:ext cx="5673727" cy="6858000"/>
          </a:xfrm>
          <a:prstGeom prst="rect">
            <a:avLst/>
          </a:prstGeom>
          <a:gradFill>
            <a:gsLst>
              <a:gs pos="100000">
                <a:srgbClr val="99CA3C"/>
              </a:gs>
              <a:gs pos="0">
                <a:srgbClr val="15A4A7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3" y="4646319"/>
            <a:ext cx="4608373" cy="644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B3ABA8-C231-594E-ABE0-23E87CA22A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569913" y="2478163"/>
            <a:ext cx="4588496" cy="2027576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Section break title goes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480" y="574378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7005" y="543686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2331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9C4AC5-9A5A-6047-9FB7-DB42361F4747}"/>
              </a:ext>
            </a:extLst>
          </p:cNvPr>
          <p:cNvSpPr/>
          <p:nvPr userDrawn="1"/>
        </p:nvSpPr>
        <p:spPr>
          <a:xfrm>
            <a:off x="-3" y="1"/>
            <a:ext cx="5673727" cy="6858000"/>
          </a:xfrm>
          <a:prstGeom prst="rect">
            <a:avLst/>
          </a:prstGeom>
          <a:gradFill>
            <a:gsLst>
              <a:gs pos="100000">
                <a:srgbClr val="E83C99"/>
              </a:gs>
              <a:gs pos="0">
                <a:srgbClr val="973894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4646319"/>
            <a:ext cx="4568616" cy="644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DD92B6-87C8-FE46-B65B-AAF191518F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569913" y="2478163"/>
            <a:ext cx="4568617" cy="2027576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Section break title goes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480" y="574378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57005" y="543686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20778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 on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41DDD5-7FBE-264B-B020-F43FF1BC1B8C}"/>
              </a:ext>
            </a:extLst>
          </p:cNvPr>
          <p:cNvSpPr/>
          <p:nvPr userDrawn="1"/>
        </p:nvSpPr>
        <p:spPr>
          <a:xfrm>
            <a:off x="-2" y="0"/>
            <a:ext cx="9144002" cy="6858000"/>
          </a:xfrm>
          <a:prstGeom prst="rect">
            <a:avLst/>
          </a:prstGeom>
          <a:gradFill>
            <a:gsLst>
              <a:gs pos="100000">
                <a:schemeClr val="tx2"/>
              </a:gs>
              <a:gs pos="0">
                <a:schemeClr val="accent2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1" y="952499"/>
            <a:ext cx="3598863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02642" y="935567"/>
            <a:ext cx="3810000" cy="4925484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8" y="2229220"/>
            <a:ext cx="1510059" cy="217602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8686800" y="6419558"/>
            <a:ext cx="457200" cy="38100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13002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 on Oran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230FC2-7100-DD43-A760-9BBCAFA33A2D}"/>
              </a:ext>
            </a:extLst>
          </p:cNvPr>
          <p:cNvSpPr/>
          <p:nvPr userDrawn="1"/>
        </p:nvSpPr>
        <p:spPr>
          <a:xfrm>
            <a:off x="-2" y="1"/>
            <a:ext cx="9144002" cy="6858000"/>
          </a:xfrm>
          <a:prstGeom prst="rect">
            <a:avLst/>
          </a:prstGeom>
          <a:gradFill>
            <a:gsLst>
              <a:gs pos="100000">
                <a:srgbClr val="FFCD34"/>
              </a:gs>
              <a:gs pos="25000">
                <a:schemeClr val="accent3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1" y="952499"/>
            <a:ext cx="3598863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02642" y="935567"/>
            <a:ext cx="3810000" cy="4925484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8686800" y="6419558"/>
            <a:ext cx="457200" cy="38100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8" y="2229220"/>
            <a:ext cx="1510059" cy="217602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9269037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 on Teal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1F8817-2AFE-924D-814A-D0BCA47B50BF}"/>
              </a:ext>
            </a:extLst>
          </p:cNvPr>
          <p:cNvSpPr/>
          <p:nvPr userDrawn="1"/>
        </p:nvSpPr>
        <p:spPr>
          <a:xfrm>
            <a:off x="-2" y="1"/>
            <a:ext cx="9144002" cy="6858000"/>
          </a:xfrm>
          <a:prstGeom prst="rect">
            <a:avLst/>
          </a:prstGeom>
          <a:gradFill>
            <a:gsLst>
              <a:gs pos="100000">
                <a:srgbClr val="99CA3C"/>
              </a:gs>
              <a:gs pos="0">
                <a:srgbClr val="15A4A7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1" y="952499"/>
            <a:ext cx="3598863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02642" y="935567"/>
            <a:ext cx="3810000" cy="4925484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8686800" y="6419558"/>
            <a:ext cx="457200" cy="38100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8" y="2229220"/>
            <a:ext cx="1510059" cy="217602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0556286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 on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9C4AC5-9A5A-6047-9FB7-DB42361F4747}"/>
              </a:ext>
            </a:extLst>
          </p:cNvPr>
          <p:cNvSpPr/>
          <p:nvPr userDrawn="1"/>
        </p:nvSpPr>
        <p:spPr>
          <a:xfrm>
            <a:off x="-2" y="1"/>
            <a:ext cx="9144002" cy="6858000"/>
          </a:xfrm>
          <a:prstGeom prst="rect">
            <a:avLst/>
          </a:prstGeom>
          <a:gradFill>
            <a:gsLst>
              <a:gs pos="100000">
                <a:srgbClr val="E83C99"/>
              </a:gs>
              <a:gs pos="0">
                <a:srgbClr val="973894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1" y="952499"/>
            <a:ext cx="3598863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02642" y="935567"/>
            <a:ext cx="3810000" cy="4925484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8686800" y="6419558"/>
            <a:ext cx="457200" cy="38100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8" y="2229220"/>
            <a:ext cx="1510059" cy="217602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291706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348224" y="6567832"/>
            <a:ext cx="3352800" cy="2901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6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endParaRPr lang="en-US" sz="600" b="1" kern="1200" baseline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  <a:p>
            <a:r>
              <a:rPr lang="en-US" sz="6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© 2018 Express Scripts. All Rights Reserved.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554" r="7157" b="9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DDABC80-604C-5B4A-A6E2-CA50DD288C06}"/>
              </a:ext>
            </a:extLst>
          </p:cNvPr>
          <p:cNvSpPr/>
          <p:nvPr userDrawn="1"/>
        </p:nvSpPr>
        <p:spPr>
          <a:xfrm>
            <a:off x="569913" y="563563"/>
            <a:ext cx="4578156" cy="5727700"/>
          </a:xfrm>
          <a:prstGeom prst="rect">
            <a:avLst/>
          </a:prstGeom>
          <a:gradFill>
            <a:gsLst>
              <a:gs pos="100000">
                <a:schemeClr val="tx2">
                  <a:alpha val="80000"/>
                </a:schemeClr>
              </a:gs>
              <a:gs pos="0">
                <a:schemeClr val="accent2">
                  <a:alpha val="80000"/>
                </a:schemeClr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F1315043-3C4B-1D4C-8877-6999581E5F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46" y="2756200"/>
            <a:ext cx="4170336" cy="1345600"/>
          </a:xfrm>
        </p:spPr>
        <p:txBody>
          <a:bodyPr/>
          <a:lstStyle>
            <a:lvl1pPr>
              <a:lnSpc>
                <a:spcPct val="8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Cover title here on one or two lines</a:t>
            </a:r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id="{04BAB84E-E49D-3340-8128-2F344A582C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46" y="4139860"/>
            <a:ext cx="4167766" cy="40005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Subtitle or presenter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4B583CB-C514-9F44-BD02-5ABC0911EB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47" y="4571984"/>
            <a:ext cx="4167766" cy="382465"/>
          </a:xfr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5AF85B-84DD-2C49-A344-C55614A3D9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6" y="5672268"/>
            <a:ext cx="2578603" cy="329889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E217070-80AC-C642-975D-20F30D7A55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8136" y="847538"/>
            <a:ext cx="4141085" cy="35869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Eyebrow text Here</a:t>
            </a:r>
          </a:p>
        </p:txBody>
      </p:sp>
    </p:spTree>
    <p:extLst>
      <p:ext uri="{BB962C8B-B14F-4D97-AF65-F5344CB8AC3E}">
        <p14:creationId xmlns:p14="http://schemas.microsoft.com/office/powerpoint/2010/main" val="25870272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 Blue ty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1" y="952499"/>
            <a:ext cx="3598863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tx2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02642" y="935567"/>
            <a:ext cx="3810000" cy="4925484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tx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8" y="2229220"/>
            <a:ext cx="1510059" cy="217602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tx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7339104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 Orange ty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1" y="952499"/>
            <a:ext cx="3598863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02642" y="935567"/>
            <a:ext cx="3810000" cy="4925484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8" y="2229220"/>
            <a:ext cx="1510059" cy="217602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92629299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Teal ty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1" y="952499"/>
            <a:ext cx="3598863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02642" y="935567"/>
            <a:ext cx="3810000" cy="4925484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8" y="2229220"/>
            <a:ext cx="1510059" cy="217602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11589874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 Purple ty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1" y="952499"/>
            <a:ext cx="3598863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accent6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02642" y="935567"/>
            <a:ext cx="3810000" cy="4925484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accent6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8" y="2229220"/>
            <a:ext cx="1510059" cy="217602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accent6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4774696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otional Message on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41DDD5-7FBE-264B-B020-F43FF1BC1B8C}"/>
              </a:ext>
            </a:extLst>
          </p:cNvPr>
          <p:cNvSpPr/>
          <p:nvPr userDrawn="1"/>
        </p:nvSpPr>
        <p:spPr>
          <a:xfrm>
            <a:off x="-2" y="0"/>
            <a:ext cx="9144002" cy="6858000"/>
          </a:xfrm>
          <a:prstGeom prst="rect">
            <a:avLst/>
          </a:prstGeom>
          <a:gradFill>
            <a:gsLst>
              <a:gs pos="100000">
                <a:schemeClr val="tx2"/>
              </a:gs>
              <a:gs pos="0">
                <a:schemeClr val="accent2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952499"/>
            <a:ext cx="8004174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400"/>
              </a:lnSpc>
              <a:buNone/>
              <a:defRPr sz="44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emotional message goes right here in tight stack of 44pt text on 44pt line spacing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8686800" y="6419558"/>
            <a:ext cx="457200" cy="38100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221458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otional Message on Oran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230FC2-7100-DD43-A760-9BBCAFA33A2D}"/>
              </a:ext>
            </a:extLst>
          </p:cNvPr>
          <p:cNvSpPr/>
          <p:nvPr userDrawn="1"/>
        </p:nvSpPr>
        <p:spPr>
          <a:xfrm>
            <a:off x="0" y="0"/>
            <a:ext cx="9144002" cy="6858000"/>
          </a:xfrm>
          <a:prstGeom prst="rect">
            <a:avLst/>
          </a:prstGeom>
          <a:gradFill>
            <a:gsLst>
              <a:gs pos="100000">
                <a:srgbClr val="FFCD34"/>
              </a:gs>
              <a:gs pos="25000">
                <a:schemeClr val="accent3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952499"/>
            <a:ext cx="8004174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400"/>
              </a:lnSpc>
              <a:buNone/>
              <a:defRPr sz="44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emotional message goes right here in tight stack of 44pt text on 44pt line spacing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8686800" y="6419558"/>
            <a:ext cx="457200" cy="38100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8974436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otional Message on Teal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1F8817-2AFE-924D-814A-D0BCA47B50BF}"/>
              </a:ext>
            </a:extLst>
          </p:cNvPr>
          <p:cNvSpPr/>
          <p:nvPr userDrawn="1"/>
        </p:nvSpPr>
        <p:spPr>
          <a:xfrm>
            <a:off x="-2" y="1"/>
            <a:ext cx="9144002" cy="6858000"/>
          </a:xfrm>
          <a:prstGeom prst="rect">
            <a:avLst/>
          </a:prstGeom>
          <a:gradFill>
            <a:gsLst>
              <a:gs pos="100000">
                <a:srgbClr val="99CA3C"/>
              </a:gs>
              <a:gs pos="0">
                <a:srgbClr val="15A4A7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952499"/>
            <a:ext cx="8004174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400"/>
              </a:lnSpc>
              <a:buNone/>
              <a:defRPr sz="44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emotional message goes right here in tight stack of 44pt text on 44pt line spacing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8686800" y="6419558"/>
            <a:ext cx="457200" cy="38100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530902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otional Message on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9C4AC5-9A5A-6047-9FB7-DB42361F4747}"/>
              </a:ext>
            </a:extLst>
          </p:cNvPr>
          <p:cNvSpPr/>
          <p:nvPr userDrawn="1"/>
        </p:nvSpPr>
        <p:spPr>
          <a:xfrm>
            <a:off x="-2" y="0"/>
            <a:ext cx="9144002" cy="6858000"/>
          </a:xfrm>
          <a:prstGeom prst="rect">
            <a:avLst/>
          </a:prstGeom>
          <a:gradFill>
            <a:gsLst>
              <a:gs pos="100000">
                <a:srgbClr val="E83C99"/>
              </a:gs>
              <a:gs pos="0">
                <a:srgbClr val="973894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952499"/>
            <a:ext cx="8004174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400"/>
              </a:lnSpc>
              <a:buNone/>
              <a:defRPr sz="44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emotional message goes right here in tight stack of 44pt text on 44pt line spacing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8686800" y="6419558"/>
            <a:ext cx="457200" cy="38100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105121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otional Message - Blue (Printer-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952499"/>
            <a:ext cx="8004174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400"/>
              </a:lnSpc>
              <a:buNone/>
              <a:defRPr sz="4400" cap="all" baseline="0">
                <a:solidFill>
                  <a:schemeClr val="tx2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emotional message goes right here in tight stack of 44pt text on 44pt line spacing</a:t>
            </a:r>
          </a:p>
        </p:txBody>
      </p:sp>
    </p:spTree>
    <p:extLst>
      <p:ext uri="{BB962C8B-B14F-4D97-AF65-F5344CB8AC3E}">
        <p14:creationId xmlns:p14="http://schemas.microsoft.com/office/powerpoint/2010/main" val="133562200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otional Message- Orange (Printer-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952499"/>
            <a:ext cx="8004174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400"/>
              </a:lnSpc>
              <a:buNone/>
              <a:defRPr sz="4400" cap="all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emotional message goes right here in tight stack of 44pt text on 44pt line spacing</a:t>
            </a:r>
          </a:p>
        </p:txBody>
      </p:sp>
    </p:spTree>
    <p:extLst>
      <p:ext uri="{BB962C8B-B14F-4D97-AF65-F5344CB8AC3E}">
        <p14:creationId xmlns:p14="http://schemas.microsoft.com/office/powerpoint/2010/main" val="18623790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5" r="994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DDABC80-604C-5B4A-A6E2-CA50DD288C06}"/>
              </a:ext>
            </a:extLst>
          </p:cNvPr>
          <p:cNvSpPr/>
          <p:nvPr userDrawn="1"/>
        </p:nvSpPr>
        <p:spPr>
          <a:xfrm>
            <a:off x="0" y="0"/>
            <a:ext cx="5148070" cy="3479801"/>
          </a:xfrm>
          <a:prstGeom prst="rect">
            <a:avLst/>
          </a:prstGeom>
          <a:gradFill>
            <a:gsLst>
              <a:gs pos="100000">
                <a:schemeClr val="tx2">
                  <a:alpha val="80000"/>
                </a:schemeClr>
              </a:gs>
              <a:gs pos="0">
                <a:schemeClr val="accent2">
                  <a:alpha val="80000"/>
                </a:schemeClr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F1315043-3C4B-1D4C-8877-6999581E5F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913" y="914400"/>
            <a:ext cx="4230687" cy="2565400"/>
          </a:xfrm>
        </p:spPr>
        <p:txBody>
          <a:bodyPr anchor="ctr" anchorCtr="0"/>
          <a:lstStyle>
            <a:lvl1pPr>
              <a:lnSpc>
                <a:spcPct val="8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Cover title here on one or two lines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515359-0925-0443-9511-1463E94AC5CE}"/>
              </a:ext>
            </a:extLst>
          </p:cNvPr>
          <p:cNvSpPr/>
          <p:nvPr userDrawn="1"/>
        </p:nvSpPr>
        <p:spPr>
          <a:xfrm>
            <a:off x="5148070" y="3479801"/>
            <a:ext cx="3995930" cy="1758344"/>
          </a:xfrm>
          <a:prstGeom prst="rect">
            <a:avLst/>
          </a:prstGeom>
          <a:gradFill>
            <a:gsLst>
              <a:gs pos="100000">
                <a:schemeClr val="tx2">
                  <a:alpha val="80000"/>
                </a:schemeClr>
              </a:gs>
              <a:gs pos="0">
                <a:schemeClr val="accent2">
                  <a:alpha val="80000"/>
                </a:schemeClr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C87636-A350-9744-A2CA-8EA83122C8E6}"/>
              </a:ext>
            </a:extLst>
          </p:cNvPr>
          <p:cNvSpPr/>
          <p:nvPr userDrawn="1"/>
        </p:nvSpPr>
        <p:spPr>
          <a:xfrm>
            <a:off x="0" y="5238144"/>
            <a:ext cx="5148070" cy="1651928"/>
          </a:xfrm>
          <a:prstGeom prst="rect">
            <a:avLst/>
          </a:prstGeom>
          <a:gradFill>
            <a:gsLst>
              <a:gs pos="100000">
                <a:schemeClr val="tx2">
                  <a:alpha val="80000"/>
                </a:schemeClr>
              </a:gs>
              <a:gs pos="0">
                <a:schemeClr val="accent2">
                  <a:alpha val="80000"/>
                </a:schemeClr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id="{04BAB84E-E49D-3340-8128-2F344A582C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4054" y="3960232"/>
            <a:ext cx="2930034" cy="40005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Subtitle or presenter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4B583CB-C514-9F44-BD02-5ABC0911EB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4055" y="4392356"/>
            <a:ext cx="2930034" cy="382465"/>
          </a:xfr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Date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E217070-80AC-C642-975D-20F30D7A55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1614" y="563563"/>
            <a:ext cx="4208987" cy="35869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Eyebrow text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5AF85B-84DD-2C49-A344-C55614A3D9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3" y="5844210"/>
            <a:ext cx="3339054" cy="4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84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otional Message - Teal (Printer-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952499"/>
            <a:ext cx="8004174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400"/>
              </a:lnSpc>
              <a:buNone/>
              <a:defRPr sz="4400" cap="all" baseline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emotional message goes right here in tight stack of 44pt text on 44pt line spacing</a:t>
            </a:r>
          </a:p>
        </p:txBody>
      </p:sp>
    </p:spTree>
    <p:extLst>
      <p:ext uri="{BB962C8B-B14F-4D97-AF65-F5344CB8AC3E}">
        <p14:creationId xmlns:p14="http://schemas.microsoft.com/office/powerpoint/2010/main" val="155361247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otional Message - Purple (Printer-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952499"/>
            <a:ext cx="8004174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400"/>
              </a:lnSpc>
              <a:buNone/>
              <a:defRPr sz="4400" cap="all" baseline="0">
                <a:solidFill>
                  <a:schemeClr val="accent6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emotional message goes right here in tight stack of 44pt text on 44pt line spacing</a:t>
            </a:r>
          </a:p>
        </p:txBody>
      </p:sp>
    </p:spTree>
    <p:extLst>
      <p:ext uri="{BB962C8B-B14F-4D97-AF65-F5344CB8AC3E}">
        <p14:creationId xmlns:p14="http://schemas.microsoft.com/office/powerpoint/2010/main" val="4293572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0402" y="563563"/>
            <a:ext cx="8003686" cy="457200"/>
          </a:xfrm>
        </p:spPr>
        <p:txBody>
          <a:bodyPr wrap="square"/>
          <a:lstStyle/>
          <a:p>
            <a:r>
              <a:rPr lang="en-US" dirty="0"/>
              <a:t>Click to edit master title, sentence case, 32pt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9914" y="1224105"/>
            <a:ext cx="5486645" cy="5067158"/>
          </a:xfrm>
          <a:prstGeom prst="rect">
            <a:avLst/>
          </a:prstGeom>
        </p:spPr>
        <p:txBody>
          <a:bodyPr/>
          <a:lstStyle>
            <a:lvl1pPr marL="179055" marR="0" indent="-179055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Char char="•"/>
              <a:tabLst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229" marR="0" indent="-176636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009BDF"/>
              </a:buClr>
              <a:buSzTx/>
              <a:buFont typeface="Arial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179055" marR="0" lvl="0" indent="-179055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styles, sentence case, 20pt</a:t>
            </a:r>
          </a:p>
          <a:p>
            <a:pPr marL="520229" marR="0" lvl="1" indent="-176636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009BD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level, sentence case, 18pt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, No Content Specif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D834180-2EDA-6A45-82E6-1ABC2E968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3" y="563563"/>
            <a:ext cx="8004175" cy="457200"/>
          </a:xfrm>
        </p:spPr>
        <p:txBody>
          <a:bodyPr wrap="square"/>
          <a:lstStyle/>
          <a:p>
            <a:r>
              <a:rPr lang="en-US" dirty="0"/>
              <a:t>Click to edit master title, sentence case, 32pt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,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1313555"/>
            <a:ext cx="3773489" cy="4977707"/>
          </a:xfrm>
          <a:prstGeom prst="rect">
            <a:avLst/>
          </a:prstGeom>
        </p:spPr>
        <p:txBody>
          <a:bodyPr/>
          <a:lstStyle>
            <a:lvl1pPr marL="179055" indent="-179055">
              <a:spcBef>
                <a:spcPts val="457"/>
              </a:spcBef>
              <a:spcAft>
                <a:spcPts val="0"/>
              </a:spcAft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styles, sentence case, 20pt</a:t>
            </a:r>
          </a:p>
          <a:p>
            <a:pPr lvl="1"/>
            <a:r>
              <a:rPr lang="en-US" dirty="0"/>
              <a:t>Second level, sentence case, 18pt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2" y="1313556"/>
            <a:ext cx="3773487" cy="4977706"/>
          </a:xfrm>
          <a:prstGeom prst="rect">
            <a:avLst/>
          </a:prstGeom>
        </p:spPr>
        <p:txBody>
          <a:bodyPr/>
          <a:lstStyle>
            <a:lvl1pPr marL="179055" indent="-179055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styles, sentence case, 20pt</a:t>
            </a:r>
          </a:p>
          <a:p>
            <a:pPr lvl="1"/>
            <a:r>
              <a:rPr lang="en-US" dirty="0"/>
              <a:t>Second level, sentence case, 18pt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7BD701-3B40-5A48-9270-1457E65D6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623" y="563563"/>
            <a:ext cx="8003465" cy="457200"/>
          </a:xfrm>
        </p:spPr>
        <p:txBody>
          <a:bodyPr wrap="square"/>
          <a:lstStyle/>
          <a:p>
            <a:r>
              <a:rPr lang="en-US" dirty="0"/>
              <a:t>Click to edit master title, sentence case, 32pt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: 1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1462" y="294318"/>
            <a:ext cx="7982627" cy="26924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Category or Subtopic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9C95C2-D17D-9C47-A165-F462F0E9C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402" y="563563"/>
            <a:ext cx="8003686" cy="457200"/>
          </a:xfrm>
        </p:spPr>
        <p:txBody>
          <a:bodyPr wrap="square"/>
          <a:lstStyle/>
          <a:p>
            <a:r>
              <a:rPr lang="en-US" dirty="0"/>
              <a:t>Click to edit master title, sentence case, 32pt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9D6D94-2A49-9D4F-AED8-9A8856B942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9914" y="1220899"/>
            <a:ext cx="5486645" cy="5070364"/>
          </a:xfrm>
          <a:prstGeom prst="rect">
            <a:avLst/>
          </a:prstGeom>
        </p:spPr>
        <p:txBody>
          <a:bodyPr/>
          <a:lstStyle>
            <a:lvl1pPr marL="179055" indent="-179055" algn="l" defTabSz="914286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229" indent="-176636">
              <a:lnSpc>
                <a:spcPct val="95000"/>
              </a:lnSpc>
              <a:spcBef>
                <a:spcPts val="200"/>
              </a:spcBef>
              <a:spcAft>
                <a:spcPts val="500"/>
              </a:spcAft>
              <a:buClr>
                <a:schemeClr val="tx2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styles, sentence case, 20pt</a:t>
            </a:r>
          </a:p>
          <a:p>
            <a:pPr lvl="1"/>
            <a:r>
              <a:rPr lang="en-US" dirty="0"/>
              <a:t>Second level, sentence case, 18pt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: 1-Line 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1462" y="294318"/>
            <a:ext cx="7982627" cy="26924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Category or Subtopic Goes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9C95C2-D17D-9C47-A165-F462F0E9C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402" y="563563"/>
            <a:ext cx="8003686" cy="457200"/>
          </a:xfrm>
        </p:spPr>
        <p:txBody>
          <a:bodyPr wrap="square"/>
          <a:lstStyle/>
          <a:p>
            <a:r>
              <a:rPr lang="en-US" dirty="0"/>
              <a:t>Click to edit master title, sentence case, 32pt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tegory: 1-Line Title,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1218975"/>
            <a:ext cx="3773489" cy="5072288"/>
          </a:xfrm>
          <a:prstGeom prst="rect">
            <a:avLst/>
          </a:prstGeom>
        </p:spPr>
        <p:txBody>
          <a:bodyPr/>
          <a:lstStyle>
            <a:lvl1pPr marL="179055" indent="-179055">
              <a:spcBef>
                <a:spcPts val="457"/>
              </a:spcBef>
              <a:spcAft>
                <a:spcPts val="0"/>
              </a:spcAft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styles, sentence case, 20pt</a:t>
            </a:r>
          </a:p>
          <a:p>
            <a:pPr lvl="1"/>
            <a:r>
              <a:rPr lang="en-US" dirty="0"/>
              <a:t>Second level, sentence case, 18pt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69912" y="1218975"/>
            <a:ext cx="3773487" cy="5072287"/>
          </a:xfrm>
          <a:prstGeom prst="rect">
            <a:avLst/>
          </a:prstGeom>
        </p:spPr>
        <p:txBody>
          <a:bodyPr/>
          <a:lstStyle>
            <a:lvl1pPr marL="179055" indent="-179055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styles, sentence case, 20pt</a:t>
            </a:r>
          </a:p>
          <a:p>
            <a:pPr lvl="1"/>
            <a:r>
              <a:rPr lang="en-US" dirty="0"/>
              <a:t>Second level, sentence case, 18pt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1462" y="294318"/>
            <a:ext cx="7982627" cy="26924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Category or Subtopic Goes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49C95C2-D17D-9C47-A165-F462F0E9C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402" y="563563"/>
            <a:ext cx="8003686" cy="457200"/>
          </a:xfrm>
        </p:spPr>
        <p:txBody>
          <a:bodyPr wrap="square"/>
          <a:lstStyle/>
          <a:p>
            <a:r>
              <a:rPr lang="en-US" dirty="0"/>
              <a:t>Click to edit master title, sentence case, 32pt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9913" y="596349"/>
            <a:ext cx="8004175" cy="914400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US" dirty="0"/>
              <a:t>Click to edit master title style, sentence </a:t>
            </a:r>
            <a:br>
              <a:rPr lang="en-US" dirty="0"/>
            </a:br>
            <a:r>
              <a:rPr lang="en-US" dirty="0"/>
              <a:t>Case, 32pt, room for a two-line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4B0EABC-AD23-EC47-BA4D-1856C98C47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9424" y="1634789"/>
            <a:ext cx="5486645" cy="4656473"/>
          </a:xfrm>
          <a:prstGeom prst="rect">
            <a:avLst/>
          </a:prstGeom>
        </p:spPr>
        <p:txBody>
          <a:bodyPr/>
          <a:lstStyle>
            <a:lvl1pPr marL="179055" marR="0" indent="-179055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Char char="•"/>
              <a:tabLst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229" marR="0" indent="-176636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009BDF"/>
              </a:buClr>
              <a:buSzTx/>
              <a:buFont typeface="Arial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179055" marR="0" lvl="0" indent="-179055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styles, sentence case, 20pt</a:t>
            </a:r>
          </a:p>
          <a:p>
            <a:pPr marL="520229" marR="0" lvl="1" indent="-176636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009BD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level, sentence case, 18pt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, No Content Specif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69913" y="596349"/>
            <a:ext cx="8004175" cy="914400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US" dirty="0"/>
              <a:t>Click to edit master title style, sentence </a:t>
            </a:r>
            <a:br>
              <a:rPr lang="en-US" dirty="0"/>
            </a:br>
            <a:r>
              <a:rPr lang="en-US" dirty="0"/>
              <a:t>Case, 32pt, room for a two-line title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r="70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C87636-A350-9744-A2CA-8EA83122C8E6}"/>
              </a:ext>
            </a:extLst>
          </p:cNvPr>
          <p:cNvSpPr/>
          <p:nvPr userDrawn="1"/>
        </p:nvSpPr>
        <p:spPr>
          <a:xfrm>
            <a:off x="0" y="3479800"/>
            <a:ext cx="9144000" cy="3378203"/>
          </a:xfrm>
          <a:prstGeom prst="rect">
            <a:avLst/>
          </a:prstGeom>
          <a:gradFill>
            <a:gsLst>
              <a:gs pos="100000">
                <a:schemeClr val="tx2">
                  <a:alpha val="80000"/>
                </a:schemeClr>
              </a:gs>
              <a:gs pos="0">
                <a:schemeClr val="accent2">
                  <a:alpha val="80000"/>
                </a:schemeClr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1315043-3C4B-1D4C-8877-6999581E5F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913" y="4054365"/>
            <a:ext cx="5103812" cy="1345600"/>
          </a:xfrm>
        </p:spPr>
        <p:txBody>
          <a:bodyPr/>
          <a:lstStyle>
            <a:lvl1pPr>
              <a:lnSpc>
                <a:spcPct val="8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Cover title here on one or two lines</a:t>
            </a: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04BAB84E-E49D-3340-8128-2F344A582C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9913" y="5438025"/>
            <a:ext cx="4167766" cy="40005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Subtitle or presenter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4B583CB-C514-9F44-BD02-5ABC0911EB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914" y="5870149"/>
            <a:ext cx="4167766" cy="382465"/>
          </a:xfr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Date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230FC2-7100-DD43-A760-9BBCAFA33A2D}"/>
              </a:ext>
            </a:extLst>
          </p:cNvPr>
          <p:cNvSpPr/>
          <p:nvPr userDrawn="1"/>
        </p:nvSpPr>
        <p:spPr>
          <a:xfrm>
            <a:off x="8994802" y="1"/>
            <a:ext cx="149198" cy="6858000"/>
          </a:xfrm>
          <a:prstGeom prst="rect">
            <a:avLst/>
          </a:prstGeom>
          <a:gradFill>
            <a:gsLst>
              <a:gs pos="100000">
                <a:srgbClr val="FFCD34"/>
              </a:gs>
              <a:gs pos="25000">
                <a:schemeClr val="accent3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5AF85B-84DD-2C49-A344-C55614A3D9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86" y="5961374"/>
            <a:ext cx="2578603" cy="32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48545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,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2116FC-D146-1A47-A0B4-1D9816537E9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800600" y="1624851"/>
            <a:ext cx="3773488" cy="4666412"/>
          </a:xfrm>
          <a:prstGeom prst="rect">
            <a:avLst/>
          </a:prstGeom>
        </p:spPr>
        <p:txBody>
          <a:bodyPr/>
          <a:lstStyle>
            <a:lvl1pPr marL="179055" indent="-179055">
              <a:spcBef>
                <a:spcPts val="457"/>
              </a:spcBef>
              <a:spcAft>
                <a:spcPts val="0"/>
              </a:spcAft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styles, sentence case, 20pt</a:t>
            </a:r>
          </a:p>
          <a:p>
            <a:pPr lvl="1"/>
            <a:r>
              <a:rPr lang="en-US" dirty="0"/>
              <a:t>Second level, sentence case, 18pt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ECB122A-0E7E-1A42-A444-BD3874AE0B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203" y="1624852"/>
            <a:ext cx="3774197" cy="4666411"/>
          </a:xfrm>
          <a:prstGeom prst="rect">
            <a:avLst/>
          </a:prstGeom>
        </p:spPr>
        <p:txBody>
          <a:bodyPr/>
          <a:lstStyle>
            <a:lvl1pPr marL="179055" indent="-179055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styles, sentence case, 20pt</a:t>
            </a:r>
          </a:p>
          <a:p>
            <a:pPr lvl="1"/>
            <a:r>
              <a:rPr lang="en-US" dirty="0"/>
              <a:t>Second level, sentence case, 18pt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69913" y="596349"/>
            <a:ext cx="8004175" cy="914400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US" dirty="0"/>
              <a:t>Click to edit master title style, sentence </a:t>
            </a:r>
            <a:br>
              <a:rPr lang="en-US" dirty="0"/>
            </a:br>
            <a:r>
              <a:rPr lang="en-US" dirty="0"/>
              <a:t>Case, 32pt, room for a two-line title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: 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B0EABC-AD23-EC47-BA4D-1856C98C47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9913" y="1624851"/>
            <a:ext cx="5486645" cy="4666412"/>
          </a:xfrm>
          <a:prstGeom prst="rect">
            <a:avLst/>
          </a:prstGeom>
        </p:spPr>
        <p:txBody>
          <a:bodyPr/>
          <a:lstStyle>
            <a:lvl1pPr marL="179055" marR="0" indent="-179055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Char char="•"/>
              <a:tabLst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229" marR="0" indent="-176636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009BDF"/>
              </a:buClr>
              <a:buSzTx/>
              <a:buFont typeface="Arial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179055" marR="0" lvl="0" indent="-179055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styles, sentence case, 20pt</a:t>
            </a:r>
          </a:p>
          <a:p>
            <a:pPr marL="520229" marR="0" lvl="1" indent="-176636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009BD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level, sentence case, 18pt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69913" y="596349"/>
            <a:ext cx="8004175" cy="914400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US" dirty="0"/>
              <a:t>Click to edit master title style, sentence </a:t>
            </a:r>
            <a:br>
              <a:rPr lang="en-US" dirty="0"/>
            </a:br>
            <a:r>
              <a:rPr lang="en-US" dirty="0"/>
              <a:t>Case, 32pt, room for a two-line title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1462" y="294318"/>
            <a:ext cx="7982627" cy="26924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Category or Subtopic Goes 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: 2-Line 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69913" y="596349"/>
            <a:ext cx="8004175" cy="914400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US" dirty="0"/>
              <a:t>Click to edit master title style, sentence </a:t>
            </a:r>
            <a:br>
              <a:rPr lang="en-US" dirty="0"/>
            </a:br>
            <a:r>
              <a:rPr lang="en-US" dirty="0"/>
              <a:t>Case, 32pt, room for a two-line title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1462" y="294318"/>
            <a:ext cx="7982627" cy="26924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Category or Subtopic Goes 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: 2-Line Title,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52116FC-D146-1A47-A0B4-1D9816537E9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800600" y="1623257"/>
            <a:ext cx="3773488" cy="4668005"/>
          </a:xfrm>
          <a:prstGeom prst="rect">
            <a:avLst/>
          </a:prstGeom>
        </p:spPr>
        <p:txBody>
          <a:bodyPr/>
          <a:lstStyle>
            <a:lvl1pPr marL="179055" indent="-179055">
              <a:spcBef>
                <a:spcPts val="457"/>
              </a:spcBef>
              <a:spcAft>
                <a:spcPts val="0"/>
              </a:spcAft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styles, sentence case, 20pt</a:t>
            </a:r>
          </a:p>
          <a:p>
            <a:pPr lvl="1"/>
            <a:r>
              <a:rPr lang="en-US" dirty="0"/>
              <a:t>Second level, sentence case, 18pt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9ECB122A-0E7E-1A42-A444-BD3874AE0B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203" y="1623259"/>
            <a:ext cx="3774197" cy="4668004"/>
          </a:xfrm>
          <a:prstGeom prst="rect">
            <a:avLst/>
          </a:prstGeom>
        </p:spPr>
        <p:txBody>
          <a:bodyPr/>
          <a:lstStyle>
            <a:lvl1pPr marL="179055" indent="-179055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styles, sentence case, 20pt</a:t>
            </a:r>
          </a:p>
          <a:p>
            <a:pPr lvl="1"/>
            <a:r>
              <a:rPr lang="en-US" dirty="0"/>
              <a:t>Second level, sentence case, 18pt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69913" y="596349"/>
            <a:ext cx="8004175" cy="914400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US" dirty="0"/>
              <a:t>Click to edit master title style, sentence </a:t>
            </a:r>
            <a:br>
              <a:rPr lang="en-US" dirty="0"/>
            </a:br>
            <a:r>
              <a:rPr lang="en-US" dirty="0"/>
              <a:t>Case, 32pt, room for a two-line title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1462" y="294318"/>
            <a:ext cx="7982627" cy="26924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Category or Subtopic Goes Here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8686800" y="6445077"/>
            <a:ext cx="457200" cy="38100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3C10B-F006-E743-93A8-ABA8153E3AFD}"/>
              </a:ext>
            </a:extLst>
          </p:cNvPr>
          <p:cNvSpPr/>
          <p:nvPr userDrawn="1"/>
        </p:nvSpPr>
        <p:spPr>
          <a:xfrm>
            <a:off x="0" y="5640637"/>
            <a:ext cx="9144000" cy="121736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31628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't Use Any Layouts Past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"/>
            <a:ext cx="9144000" cy="6857999"/>
          </a:xfrm>
          <a:prstGeom prst="rect">
            <a:avLst/>
          </a:prstGeom>
          <a:solidFill>
            <a:srgbClr val="FF0000"/>
          </a:solidFill>
        </p:spPr>
        <p:txBody>
          <a:bodyPr wrap="none" lIns="91428" tIns="45715" rIns="91428" bIns="45715" anchor="ctr" anchorCtr="0">
            <a:noAutofit/>
          </a:bodyPr>
          <a:lstStyle/>
          <a:p>
            <a:pPr algn="ctr" defTabSz="914286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6000" kern="120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Don’t Use Any Layouts </a:t>
            </a:r>
            <a:br>
              <a:rPr lang="en-US" sz="6000" kern="120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Past This Slide</a:t>
            </a:r>
            <a:endParaRPr lang="en-US" sz="6000" kern="120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015AF85B-84DD-2C49-A344-C55614A3D9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05" y="5455062"/>
            <a:ext cx="2578603" cy="433833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A8230FC2-7100-DD43-A760-9BBCAFA33A2D}"/>
              </a:ext>
            </a:extLst>
          </p:cNvPr>
          <p:cNvSpPr/>
          <p:nvPr userDrawn="1"/>
        </p:nvSpPr>
        <p:spPr>
          <a:xfrm>
            <a:off x="8996512" y="1"/>
            <a:ext cx="149198" cy="6858000"/>
          </a:xfrm>
          <a:prstGeom prst="rect">
            <a:avLst/>
          </a:prstGeom>
          <a:gradFill>
            <a:gsLst>
              <a:gs pos="100000">
                <a:srgbClr val="FFCD34"/>
              </a:gs>
              <a:gs pos="25000">
                <a:schemeClr val="accent3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015AF85B-84DD-2C49-A344-C55614A3D9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467" y="5861588"/>
            <a:ext cx="2826279" cy="527811"/>
          </a:xfrm>
          <a:prstGeom prst="rect">
            <a:avLst/>
          </a:prstGeom>
        </p:spPr>
      </p:pic>
      <p:sp>
        <p:nvSpPr>
          <p:cNvPr id="29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550036" y="3740075"/>
            <a:ext cx="8024053" cy="1005840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Printer-friendly cover option, title goes right here in sentence case</a:t>
            </a:r>
          </a:p>
        </p:txBody>
      </p:sp>
      <p:sp>
        <p:nvSpPr>
          <p:cNvPr id="30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50035" y="4927933"/>
            <a:ext cx="6547808" cy="4000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 — keep to one line, 18pt</a:t>
            </a:r>
          </a:p>
        </p:txBody>
      </p:sp>
      <p:sp>
        <p:nvSpPr>
          <p:cNvPr id="31" name="Text Placeholder 54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550035" y="5360057"/>
            <a:ext cx="6541477" cy="382465"/>
          </a:xfrm>
          <a:prstGeom prst="rect">
            <a:avLst/>
          </a:prstGeom>
        </p:spPr>
        <p:txBody>
          <a:bodyPr/>
          <a:lstStyle>
            <a:lvl1pPr marL="0" indent="0" algn="l" defTabSz="914286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Date, presenter’s name or additional info here, 15pt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69914" y="3180691"/>
            <a:ext cx="8004175" cy="358696"/>
          </a:xfrm>
          <a:prstGeom prst="rect">
            <a:avLst/>
          </a:prstGeom>
        </p:spPr>
        <p:txBody>
          <a:bodyPr lIns="0">
            <a:noAutofit/>
          </a:bodyPr>
          <a:lstStyle>
            <a:lvl1pPr marL="0" marR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1200" cap="all" spc="3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Eyebrow text here</a:t>
            </a:r>
          </a:p>
        </p:txBody>
      </p:sp>
    </p:spTree>
    <p:extLst>
      <p:ext uri="{BB962C8B-B14F-4D97-AF65-F5344CB8AC3E}">
        <p14:creationId xmlns:p14="http://schemas.microsoft.com/office/powerpoint/2010/main" val="37122105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 userDrawn="1"/>
        </p:nvSpPr>
        <p:spPr>
          <a:xfrm>
            <a:off x="348224" y="6567832"/>
            <a:ext cx="3352800" cy="2901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6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endParaRPr lang="en-US" sz="600" b="1" kern="1200" baseline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  <a:p>
            <a:r>
              <a:rPr lang="en-US" sz="6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© 2018 Express Scripts. All Rights Reserved.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3" t="554" r="7157" b="958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DDABC80-604C-5B4A-A6E2-CA50DD288C06}"/>
              </a:ext>
            </a:extLst>
          </p:cNvPr>
          <p:cNvSpPr/>
          <p:nvPr userDrawn="1"/>
        </p:nvSpPr>
        <p:spPr>
          <a:xfrm>
            <a:off x="569913" y="563563"/>
            <a:ext cx="4578156" cy="5727700"/>
          </a:xfrm>
          <a:prstGeom prst="rect">
            <a:avLst/>
          </a:prstGeom>
          <a:gradFill>
            <a:gsLst>
              <a:gs pos="100000">
                <a:schemeClr val="tx2">
                  <a:alpha val="80000"/>
                </a:schemeClr>
              </a:gs>
              <a:gs pos="0">
                <a:schemeClr val="accent2">
                  <a:alpha val="80000"/>
                </a:schemeClr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F1315043-3C4B-1D4C-8877-6999581E5F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46" y="2756200"/>
            <a:ext cx="4170336" cy="1345600"/>
          </a:xfrm>
        </p:spPr>
        <p:txBody>
          <a:bodyPr/>
          <a:lstStyle>
            <a:lvl1pPr>
              <a:lnSpc>
                <a:spcPct val="8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Cover title here on one or two lines</a:t>
            </a:r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id="{04BAB84E-E49D-3340-8128-2F344A582C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46" y="4139860"/>
            <a:ext cx="4167766" cy="40005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Subtitle or presenter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4B583CB-C514-9F44-BD02-5ABC0911EB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47" y="4571984"/>
            <a:ext cx="4167766" cy="382465"/>
          </a:xfr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Date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015AF85B-84DD-2C49-A344-C55614A3D9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946" y="5672268"/>
            <a:ext cx="2578603" cy="329889"/>
          </a:xfrm>
          <a:prstGeom prst="rect">
            <a:avLst/>
          </a:prstGeom>
        </p:spPr>
      </p:pic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E217070-80AC-C642-975D-20F30D7A55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58136" y="847538"/>
            <a:ext cx="4141085" cy="35869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Eyebrow text Here</a:t>
            </a:r>
          </a:p>
        </p:txBody>
      </p:sp>
    </p:spTree>
    <p:extLst>
      <p:ext uri="{BB962C8B-B14F-4D97-AF65-F5344CB8AC3E}">
        <p14:creationId xmlns:p14="http://schemas.microsoft.com/office/powerpoint/2010/main" val="36368817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5" r="9945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7DDABC80-604C-5B4A-A6E2-CA50DD288C06}"/>
              </a:ext>
            </a:extLst>
          </p:cNvPr>
          <p:cNvSpPr/>
          <p:nvPr userDrawn="1"/>
        </p:nvSpPr>
        <p:spPr>
          <a:xfrm>
            <a:off x="0" y="0"/>
            <a:ext cx="5148070" cy="3479801"/>
          </a:xfrm>
          <a:prstGeom prst="rect">
            <a:avLst/>
          </a:prstGeom>
          <a:gradFill>
            <a:gsLst>
              <a:gs pos="100000">
                <a:schemeClr val="tx2">
                  <a:alpha val="80000"/>
                </a:schemeClr>
              </a:gs>
              <a:gs pos="0">
                <a:schemeClr val="accent2">
                  <a:alpha val="80000"/>
                </a:schemeClr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6" name="Title 3">
            <a:extLst>
              <a:ext uri="{FF2B5EF4-FFF2-40B4-BE49-F238E27FC236}">
                <a16:creationId xmlns:a16="http://schemas.microsoft.com/office/drawing/2014/main" id="{F1315043-3C4B-1D4C-8877-6999581E5F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913" y="914400"/>
            <a:ext cx="4230687" cy="2565400"/>
          </a:xfrm>
        </p:spPr>
        <p:txBody>
          <a:bodyPr anchor="ctr" anchorCtr="0"/>
          <a:lstStyle>
            <a:lvl1pPr>
              <a:lnSpc>
                <a:spcPct val="8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Cover title here on one or two lines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D515359-0925-0443-9511-1463E94AC5CE}"/>
              </a:ext>
            </a:extLst>
          </p:cNvPr>
          <p:cNvSpPr/>
          <p:nvPr userDrawn="1"/>
        </p:nvSpPr>
        <p:spPr>
          <a:xfrm>
            <a:off x="5148070" y="3479801"/>
            <a:ext cx="3995930" cy="1758344"/>
          </a:xfrm>
          <a:prstGeom prst="rect">
            <a:avLst/>
          </a:prstGeom>
          <a:gradFill>
            <a:gsLst>
              <a:gs pos="100000">
                <a:schemeClr val="tx2">
                  <a:alpha val="80000"/>
                </a:schemeClr>
              </a:gs>
              <a:gs pos="0">
                <a:schemeClr val="accent2">
                  <a:alpha val="80000"/>
                </a:schemeClr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C87636-A350-9744-A2CA-8EA83122C8E6}"/>
              </a:ext>
            </a:extLst>
          </p:cNvPr>
          <p:cNvSpPr/>
          <p:nvPr userDrawn="1"/>
        </p:nvSpPr>
        <p:spPr>
          <a:xfrm>
            <a:off x="0" y="5238144"/>
            <a:ext cx="5148070" cy="1651928"/>
          </a:xfrm>
          <a:prstGeom prst="rect">
            <a:avLst/>
          </a:prstGeom>
          <a:gradFill>
            <a:gsLst>
              <a:gs pos="100000">
                <a:schemeClr val="tx2">
                  <a:alpha val="80000"/>
                </a:schemeClr>
              </a:gs>
              <a:gs pos="0">
                <a:schemeClr val="accent2">
                  <a:alpha val="80000"/>
                </a:schemeClr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8" name="Subtitle 4">
            <a:extLst>
              <a:ext uri="{FF2B5EF4-FFF2-40B4-BE49-F238E27FC236}">
                <a16:creationId xmlns:a16="http://schemas.microsoft.com/office/drawing/2014/main" id="{04BAB84E-E49D-3340-8128-2F344A582C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44054" y="3960232"/>
            <a:ext cx="2930034" cy="40005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Subtitle or presenter</a:t>
            </a:r>
          </a:p>
        </p:txBody>
      </p:sp>
      <p:sp>
        <p:nvSpPr>
          <p:cNvPr id="19" name="Text Placeholder 5">
            <a:extLst>
              <a:ext uri="{FF2B5EF4-FFF2-40B4-BE49-F238E27FC236}">
                <a16:creationId xmlns:a16="http://schemas.microsoft.com/office/drawing/2014/main" id="{74B583CB-C514-9F44-BD02-5ABC0911EB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44055" y="4392356"/>
            <a:ext cx="2930034" cy="382465"/>
          </a:xfr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Date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CE217070-80AC-C642-975D-20F30D7A55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1614" y="563563"/>
            <a:ext cx="4208987" cy="35869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Eyebrow text Here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15AF85B-84DD-2C49-A344-C55614A3D9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913" y="5844210"/>
            <a:ext cx="3339054" cy="427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04754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15AF85B-84DD-2C49-A344-C55614A3D9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99" y="6163528"/>
            <a:ext cx="2826279" cy="527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r="13636" b="557"/>
          <a:stretch/>
        </p:blipFill>
        <p:spPr>
          <a:xfrm>
            <a:off x="0" y="0"/>
            <a:ext cx="9144000" cy="59932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C87636-A350-9744-A2CA-8EA83122C8E6}"/>
              </a:ext>
            </a:extLst>
          </p:cNvPr>
          <p:cNvSpPr/>
          <p:nvPr userDrawn="1"/>
        </p:nvSpPr>
        <p:spPr>
          <a:xfrm>
            <a:off x="0" y="1"/>
            <a:ext cx="5178287" cy="5993296"/>
          </a:xfrm>
          <a:prstGeom prst="rect">
            <a:avLst/>
          </a:prstGeom>
          <a:gradFill>
            <a:gsLst>
              <a:gs pos="100000">
                <a:schemeClr val="tx2">
                  <a:alpha val="80000"/>
                </a:schemeClr>
              </a:gs>
              <a:gs pos="0">
                <a:schemeClr val="accent2">
                  <a:alpha val="80000"/>
                </a:schemeClr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1315043-3C4B-1D4C-8877-6999581E5F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913" y="2852528"/>
            <a:ext cx="4230687" cy="1931208"/>
          </a:xfrm>
        </p:spPr>
        <p:txBody>
          <a:bodyPr anchor="ctr" anchorCtr="0"/>
          <a:lstStyle>
            <a:lvl1pPr>
              <a:lnSpc>
                <a:spcPct val="8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Cover title here on one or two lines</a:t>
            </a: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04BAB84E-E49D-3340-8128-2F344A582C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9913" y="4821796"/>
            <a:ext cx="4167766" cy="40005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Subtitle or presenter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4B583CB-C514-9F44-BD02-5ABC0911EB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914" y="5253920"/>
            <a:ext cx="4167766" cy="382465"/>
          </a:xfr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Date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E217070-80AC-C642-975D-20F30D7A55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1614" y="563563"/>
            <a:ext cx="4208987" cy="35869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Eyebrow text Here</a:t>
            </a:r>
          </a:p>
        </p:txBody>
      </p:sp>
    </p:spTree>
    <p:extLst>
      <p:ext uri="{BB962C8B-B14F-4D97-AF65-F5344CB8AC3E}">
        <p14:creationId xmlns:p14="http://schemas.microsoft.com/office/powerpoint/2010/main" val="255675405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89" r="701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C87636-A350-9744-A2CA-8EA83122C8E6}"/>
              </a:ext>
            </a:extLst>
          </p:cNvPr>
          <p:cNvSpPr/>
          <p:nvPr userDrawn="1"/>
        </p:nvSpPr>
        <p:spPr>
          <a:xfrm>
            <a:off x="0" y="3479800"/>
            <a:ext cx="9144000" cy="3378203"/>
          </a:xfrm>
          <a:prstGeom prst="rect">
            <a:avLst/>
          </a:prstGeom>
          <a:gradFill>
            <a:gsLst>
              <a:gs pos="100000">
                <a:schemeClr val="tx2">
                  <a:alpha val="80000"/>
                </a:schemeClr>
              </a:gs>
              <a:gs pos="0">
                <a:schemeClr val="accent2">
                  <a:alpha val="80000"/>
                </a:schemeClr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1315043-3C4B-1D4C-8877-6999581E5F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913" y="4054365"/>
            <a:ext cx="5103812" cy="1345600"/>
          </a:xfrm>
        </p:spPr>
        <p:txBody>
          <a:bodyPr/>
          <a:lstStyle>
            <a:lvl1pPr>
              <a:lnSpc>
                <a:spcPct val="8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Cover title here on one or two lines</a:t>
            </a: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04BAB84E-E49D-3340-8128-2F344A582C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9913" y="5438025"/>
            <a:ext cx="4167766" cy="40005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Subtitle or presenter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4B583CB-C514-9F44-BD02-5ABC0911EB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914" y="5870149"/>
            <a:ext cx="4167766" cy="382465"/>
          </a:xfr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Date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8230FC2-7100-DD43-A760-9BBCAFA33A2D}"/>
              </a:ext>
            </a:extLst>
          </p:cNvPr>
          <p:cNvSpPr/>
          <p:nvPr userDrawn="1"/>
        </p:nvSpPr>
        <p:spPr>
          <a:xfrm>
            <a:off x="8994802" y="1"/>
            <a:ext cx="149198" cy="6858000"/>
          </a:xfrm>
          <a:prstGeom prst="rect">
            <a:avLst/>
          </a:prstGeom>
          <a:gradFill>
            <a:gsLst>
              <a:gs pos="100000">
                <a:srgbClr val="FFCD34"/>
              </a:gs>
              <a:gs pos="25000">
                <a:schemeClr val="accent3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15AF85B-84DD-2C49-A344-C55614A3D9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5486" y="5961374"/>
            <a:ext cx="2578603" cy="329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5889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015AF85B-84DD-2C49-A344-C55614A3D9B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7199" y="6163528"/>
            <a:ext cx="2826279" cy="52781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1" r="13636" b="557"/>
          <a:stretch/>
        </p:blipFill>
        <p:spPr>
          <a:xfrm>
            <a:off x="0" y="0"/>
            <a:ext cx="9144000" cy="5993296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41C87636-A350-9744-A2CA-8EA83122C8E6}"/>
              </a:ext>
            </a:extLst>
          </p:cNvPr>
          <p:cNvSpPr/>
          <p:nvPr userDrawn="1"/>
        </p:nvSpPr>
        <p:spPr>
          <a:xfrm>
            <a:off x="0" y="1"/>
            <a:ext cx="5178287" cy="5993296"/>
          </a:xfrm>
          <a:prstGeom prst="rect">
            <a:avLst/>
          </a:prstGeom>
          <a:gradFill>
            <a:gsLst>
              <a:gs pos="100000">
                <a:schemeClr val="tx2">
                  <a:alpha val="80000"/>
                </a:schemeClr>
              </a:gs>
              <a:gs pos="0">
                <a:schemeClr val="accent2">
                  <a:alpha val="80000"/>
                </a:schemeClr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12" name="Title 3">
            <a:extLst>
              <a:ext uri="{FF2B5EF4-FFF2-40B4-BE49-F238E27FC236}">
                <a16:creationId xmlns:a16="http://schemas.microsoft.com/office/drawing/2014/main" id="{F1315043-3C4B-1D4C-8877-6999581E5F5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913" y="2852528"/>
            <a:ext cx="4230687" cy="1931208"/>
          </a:xfrm>
        </p:spPr>
        <p:txBody>
          <a:bodyPr anchor="ctr" anchorCtr="0"/>
          <a:lstStyle>
            <a:lvl1pPr>
              <a:lnSpc>
                <a:spcPct val="80000"/>
              </a:lnSpc>
              <a:defRPr sz="34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Cover title here on one or two lines</a:t>
            </a:r>
          </a:p>
        </p:txBody>
      </p:sp>
      <p:sp>
        <p:nvSpPr>
          <p:cNvPr id="14" name="Subtitle 4">
            <a:extLst>
              <a:ext uri="{FF2B5EF4-FFF2-40B4-BE49-F238E27FC236}">
                <a16:creationId xmlns:a16="http://schemas.microsoft.com/office/drawing/2014/main" id="{04BAB84E-E49D-3340-8128-2F344A582C2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9913" y="4821796"/>
            <a:ext cx="4167766" cy="400051"/>
          </a:xfrm>
        </p:spPr>
        <p:txBody>
          <a:bodyPr/>
          <a:lstStyle>
            <a:lvl1pPr marL="0" indent="0">
              <a:buFontTx/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Subtitle or presenter</a:t>
            </a:r>
          </a:p>
        </p:txBody>
      </p:sp>
      <p:sp>
        <p:nvSpPr>
          <p:cNvPr id="22" name="Text Placeholder 5">
            <a:extLst>
              <a:ext uri="{FF2B5EF4-FFF2-40B4-BE49-F238E27FC236}">
                <a16:creationId xmlns:a16="http://schemas.microsoft.com/office/drawing/2014/main" id="{74B583CB-C514-9F44-BD02-5ABC0911EBA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69914" y="5253920"/>
            <a:ext cx="4167766" cy="382465"/>
          </a:xfrm>
        </p:spPr>
        <p:txBody>
          <a:bodyPr/>
          <a:lstStyle>
            <a:lvl1pPr marL="0" indent="0">
              <a:buFontTx/>
              <a:buNone/>
              <a:defRPr sz="1500">
                <a:solidFill>
                  <a:schemeClr val="bg1"/>
                </a:solidFill>
              </a:defRPr>
            </a:lvl1pPr>
          </a:lstStyle>
          <a:p>
            <a:r>
              <a:rPr lang="en-US" dirty="0">
                <a:solidFill>
                  <a:schemeClr val="bg1"/>
                </a:solidFill>
              </a:rPr>
              <a:t>Date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E217070-80AC-C642-975D-20F30D7A55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91614" y="563563"/>
            <a:ext cx="4208987" cy="35869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Eyebrow text Here</a:t>
            </a:r>
          </a:p>
        </p:txBody>
      </p:sp>
    </p:spTree>
    <p:extLst>
      <p:ext uri="{BB962C8B-B14F-4D97-AF65-F5344CB8AC3E}">
        <p14:creationId xmlns:p14="http://schemas.microsoft.com/office/powerpoint/2010/main" val="4227204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2" t="1368" r="3172" b="5977"/>
          <a:stretch/>
        </p:blipFill>
        <p:spPr>
          <a:xfrm>
            <a:off x="569913" y="563562"/>
            <a:ext cx="4568617" cy="57277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5AF85B-84DD-2C49-A344-C55614A3D9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507" y="5852903"/>
            <a:ext cx="2826279" cy="52781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5673727" y="2634267"/>
            <a:ext cx="3088024" cy="1745861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Cover title in one to three lines goes right here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673725" y="4562147"/>
            <a:ext cx="3103016" cy="4000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</a:t>
            </a:r>
          </a:p>
        </p:txBody>
      </p:sp>
      <p:sp>
        <p:nvSpPr>
          <p:cNvPr id="23" name="Text Placeholder 54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5673726" y="4994270"/>
            <a:ext cx="3110511" cy="382465"/>
          </a:xfrm>
          <a:prstGeom prst="rect">
            <a:avLst/>
          </a:prstGeom>
        </p:spPr>
        <p:txBody>
          <a:bodyPr/>
          <a:lstStyle>
            <a:lvl1pPr marL="0" indent="0" algn="l" defTabSz="914286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Date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E217070-80AC-C642-975D-20F30D7A55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7791" y="563563"/>
            <a:ext cx="3083960" cy="35869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Eyebrow text Here</a:t>
            </a:r>
          </a:p>
        </p:txBody>
      </p:sp>
    </p:spTree>
    <p:extLst>
      <p:ext uri="{BB962C8B-B14F-4D97-AF65-F5344CB8AC3E}">
        <p14:creationId xmlns:p14="http://schemas.microsoft.com/office/powerpoint/2010/main" val="410510806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1" y="376407"/>
            <a:ext cx="3470486" cy="201862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6301648" y="5867400"/>
            <a:ext cx="2842352" cy="990600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91428" rIns="91428" bIns="91428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5668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Blue Stri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569913" y="2959276"/>
            <a:ext cx="8004175" cy="133304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Section break title goes here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4345940"/>
            <a:ext cx="5103811" cy="644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41DDD5-7FBE-264B-B020-F43FF1BC1B8C}"/>
              </a:ext>
            </a:extLst>
          </p:cNvPr>
          <p:cNvSpPr/>
          <p:nvPr userDrawn="1"/>
        </p:nvSpPr>
        <p:spPr>
          <a:xfrm>
            <a:off x="0" y="0"/>
            <a:ext cx="149196" cy="6858000"/>
          </a:xfrm>
          <a:prstGeom prst="rect">
            <a:avLst/>
          </a:prstGeom>
          <a:gradFill>
            <a:gsLst>
              <a:gs pos="100000">
                <a:schemeClr val="tx2"/>
              </a:gs>
              <a:gs pos="0">
                <a:schemeClr val="accent2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480" y="2485658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7005" y="2454966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04133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Orange Stri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230FC2-7100-DD43-A760-9BBCAFA33A2D}"/>
              </a:ext>
            </a:extLst>
          </p:cNvPr>
          <p:cNvSpPr/>
          <p:nvPr userDrawn="1"/>
        </p:nvSpPr>
        <p:spPr>
          <a:xfrm>
            <a:off x="-2" y="1"/>
            <a:ext cx="149198" cy="6858000"/>
          </a:xfrm>
          <a:prstGeom prst="rect">
            <a:avLst/>
          </a:prstGeom>
          <a:gradFill>
            <a:gsLst>
              <a:gs pos="100000">
                <a:srgbClr val="FFCD34"/>
              </a:gs>
              <a:gs pos="25000">
                <a:schemeClr val="accent3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569913" y="2959276"/>
            <a:ext cx="8004175" cy="133304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Section break title goes here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4345940"/>
            <a:ext cx="5103811" cy="644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480" y="2485658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57005" y="2454966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111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Teal Stri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1F8817-2AFE-924D-814A-D0BCA47B50BF}"/>
              </a:ext>
            </a:extLst>
          </p:cNvPr>
          <p:cNvSpPr/>
          <p:nvPr userDrawn="1"/>
        </p:nvSpPr>
        <p:spPr>
          <a:xfrm>
            <a:off x="-2" y="1"/>
            <a:ext cx="149198" cy="6858000"/>
          </a:xfrm>
          <a:prstGeom prst="rect">
            <a:avLst/>
          </a:prstGeom>
          <a:gradFill>
            <a:gsLst>
              <a:gs pos="100000">
                <a:srgbClr val="99CA3C"/>
              </a:gs>
              <a:gs pos="0">
                <a:srgbClr val="15A4A7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569913" y="2959276"/>
            <a:ext cx="8004175" cy="133304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Section break title goes here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4345940"/>
            <a:ext cx="5103811" cy="644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480" y="2485658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57005" y="2454966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88751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urple Stri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9C4AC5-9A5A-6047-9FB7-DB42361F4747}"/>
              </a:ext>
            </a:extLst>
          </p:cNvPr>
          <p:cNvSpPr/>
          <p:nvPr userDrawn="1"/>
        </p:nvSpPr>
        <p:spPr>
          <a:xfrm>
            <a:off x="-2" y="1"/>
            <a:ext cx="149198" cy="6858000"/>
          </a:xfrm>
          <a:prstGeom prst="rect">
            <a:avLst/>
          </a:prstGeom>
          <a:gradFill>
            <a:gsLst>
              <a:gs pos="100000">
                <a:srgbClr val="E83C99"/>
              </a:gs>
              <a:gs pos="0">
                <a:srgbClr val="973894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569913" y="2959276"/>
            <a:ext cx="8004175" cy="133304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Section break title goes here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4345940"/>
            <a:ext cx="5103811" cy="644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480" y="2485658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57005" y="2454966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22671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541DDD5-7FBE-264B-B020-F43FF1BC1B8C}"/>
              </a:ext>
            </a:extLst>
          </p:cNvPr>
          <p:cNvSpPr/>
          <p:nvPr userDrawn="1"/>
        </p:nvSpPr>
        <p:spPr>
          <a:xfrm>
            <a:off x="-2" y="0"/>
            <a:ext cx="5673728" cy="6858000"/>
          </a:xfrm>
          <a:prstGeom prst="rect">
            <a:avLst/>
          </a:prstGeom>
          <a:gradFill>
            <a:gsLst>
              <a:gs pos="100000">
                <a:schemeClr val="tx2"/>
              </a:gs>
              <a:gs pos="0">
                <a:schemeClr val="accent2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569913" y="2478163"/>
            <a:ext cx="4598435" cy="2027576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Section break title goes here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4646319"/>
            <a:ext cx="4618312" cy="644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480" y="574378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7005" y="543686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09846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Oran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230FC2-7100-DD43-A760-9BBCAFA33A2D}"/>
              </a:ext>
            </a:extLst>
          </p:cNvPr>
          <p:cNvSpPr/>
          <p:nvPr userDrawn="1"/>
        </p:nvSpPr>
        <p:spPr>
          <a:xfrm>
            <a:off x="-3" y="1"/>
            <a:ext cx="5673727" cy="6858000"/>
          </a:xfrm>
          <a:prstGeom prst="rect">
            <a:avLst/>
          </a:prstGeom>
          <a:gradFill>
            <a:gsLst>
              <a:gs pos="100000">
                <a:srgbClr val="FFCD34"/>
              </a:gs>
              <a:gs pos="25000">
                <a:schemeClr val="accent3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4646319"/>
            <a:ext cx="4578556" cy="644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569913" y="2478163"/>
            <a:ext cx="4578557" cy="2027576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Section break title </a:t>
            </a:r>
            <a:r>
              <a:rPr lang="en-US" dirty="0" smtClean="0"/>
              <a:t>goes </a:t>
            </a:r>
            <a:r>
              <a:rPr lang="en-US" dirty="0"/>
              <a:t>here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480" y="574378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57005" y="543686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5446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22" t="1368" r="3172" b="5977"/>
          <a:stretch/>
        </p:blipFill>
        <p:spPr>
          <a:xfrm>
            <a:off x="569913" y="563562"/>
            <a:ext cx="4568617" cy="572770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5AF85B-84DD-2C49-A344-C55614A3D9B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2507" y="5852903"/>
            <a:ext cx="2826279" cy="52781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ctrTitle" hasCustomPrompt="1"/>
          </p:nvPr>
        </p:nvSpPr>
        <p:spPr bwMode="black">
          <a:xfrm>
            <a:off x="5673727" y="2634267"/>
            <a:ext cx="3088024" cy="1745861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Cover title in one to three lines goes right here</a:t>
            </a:r>
          </a:p>
        </p:txBody>
      </p:sp>
      <p:sp>
        <p:nvSpPr>
          <p:cNvPr id="22" name="Subtitle 2"/>
          <p:cNvSpPr>
            <a:spLocks noGrp="1"/>
          </p:cNvSpPr>
          <p:nvPr>
            <p:ph type="subTitle" idx="1" hasCustomPrompt="1"/>
          </p:nvPr>
        </p:nvSpPr>
        <p:spPr bwMode="black">
          <a:xfrm>
            <a:off x="5673725" y="4562147"/>
            <a:ext cx="3103016" cy="400051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  <a:latin typeface="+mj-lt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</a:t>
            </a:r>
          </a:p>
        </p:txBody>
      </p:sp>
      <p:sp>
        <p:nvSpPr>
          <p:cNvPr id="23" name="Text Placeholder 54"/>
          <p:cNvSpPr>
            <a:spLocks noGrp="1"/>
          </p:cNvSpPr>
          <p:nvPr>
            <p:ph type="body" sz="quarter" idx="13" hasCustomPrompt="1"/>
          </p:nvPr>
        </p:nvSpPr>
        <p:spPr bwMode="black">
          <a:xfrm>
            <a:off x="5673726" y="4994270"/>
            <a:ext cx="3110511" cy="382465"/>
          </a:xfrm>
          <a:prstGeom prst="rect">
            <a:avLst/>
          </a:prstGeom>
        </p:spPr>
        <p:txBody>
          <a:bodyPr/>
          <a:lstStyle>
            <a:lvl1pPr marL="0" indent="0" algn="l" defTabSz="914286" rtl="0" eaLnBrk="1" latinLnBrk="0" hangingPunct="1">
              <a:lnSpc>
                <a:spcPct val="90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kumimoji="0" lang="en-US" sz="15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n-lt"/>
                <a:ea typeface="+mn-ea"/>
                <a:cs typeface="+mn-cs"/>
              </a:defRPr>
            </a:lvl1pPr>
            <a:lvl2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286" rtl="0" eaLnBrk="1" latinLnBrk="0" hangingPunct="1">
              <a:lnSpc>
                <a:spcPct val="95000"/>
              </a:lnSpc>
              <a:spcBef>
                <a:spcPct val="20000"/>
              </a:spcBef>
              <a:buClr>
                <a:schemeClr val="accent4"/>
              </a:buClr>
              <a:buFont typeface="Arial" pitchFamily="34" charset="0"/>
              <a:buNone/>
              <a:defRPr lang="en-US" sz="1800" kern="120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marR="0" lvl="0" indent="0" algn="l" defTabSz="914286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dirty="0"/>
              <a:t>Date</a:t>
            </a: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CE217070-80AC-C642-975D-20F30D7A552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677791" y="563563"/>
            <a:ext cx="3083960" cy="358696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tx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Eyebrow text Here</a:t>
            </a:r>
          </a:p>
        </p:txBody>
      </p:sp>
    </p:spTree>
    <p:extLst>
      <p:ext uri="{BB962C8B-B14F-4D97-AF65-F5344CB8AC3E}">
        <p14:creationId xmlns:p14="http://schemas.microsoft.com/office/powerpoint/2010/main" val="4121298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Teal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1F8817-2AFE-924D-814A-D0BCA47B50BF}"/>
              </a:ext>
            </a:extLst>
          </p:cNvPr>
          <p:cNvSpPr/>
          <p:nvPr userDrawn="1"/>
        </p:nvSpPr>
        <p:spPr>
          <a:xfrm>
            <a:off x="-3" y="1"/>
            <a:ext cx="5673727" cy="6858000"/>
          </a:xfrm>
          <a:prstGeom prst="rect">
            <a:avLst/>
          </a:prstGeom>
          <a:gradFill>
            <a:gsLst>
              <a:gs pos="100000">
                <a:srgbClr val="99CA3C"/>
              </a:gs>
              <a:gs pos="0">
                <a:srgbClr val="15A4A7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3" y="4646319"/>
            <a:ext cx="4608373" cy="644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96B3ABA8-C231-594E-ABE0-23E87CA22A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569913" y="2478163"/>
            <a:ext cx="4588496" cy="2027576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Section break title goes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480" y="574378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7005" y="543686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652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9C4AC5-9A5A-6047-9FB7-DB42361F4747}"/>
              </a:ext>
            </a:extLst>
          </p:cNvPr>
          <p:cNvSpPr/>
          <p:nvPr userDrawn="1"/>
        </p:nvSpPr>
        <p:spPr>
          <a:xfrm>
            <a:off x="-3" y="1"/>
            <a:ext cx="5673727" cy="6858000"/>
          </a:xfrm>
          <a:prstGeom prst="rect">
            <a:avLst/>
          </a:prstGeom>
          <a:gradFill>
            <a:gsLst>
              <a:gs pos="100000">
                <a:srgbClr val="E83C99"/>
              </a:gs>
              <a:gs pos="0">
                <a:srgbClr val="973894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4646319"/>
            <a:ext cx="4568616" cy="644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FDD92B6-87C8-FE46-B65B-AAF191518F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569913" y="2478163"/>
            <a:ext cx="4568617" cy="2027576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Section break title goes here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480" y="574378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57005" y="543686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0286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 on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41DDD5-7FBE-264B-B020-F43FF1BC1B8C}"/>
              </a:ext>
            </a:extLst>
          </p:cNvPr>
          <p:cNvSpPr/>
          <p:nvPr userDrawn="1"/>
        </p:nvSpPr>
        <p:spPr>
          <a:xfrm>
            <a:off x="-2" y="0"/>
            <a:ext cx="9144002" cy="6858000"/>
          </a:xfrm>
          <a:prstGeom prst="rect">
            <a:avLst/>
          </a:prstGeom>
          <a:gradFill>
            <a:gsLst>
              <a:gs pos="100000">
                <a:schemeClr val="tx2"/>
              </a:gs>
              <a:gs pos="0">
                <a:schemeClr val="accent2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1" y="952499"/>
            <a:ext cx="3598863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02642" y="935567"/>
            <a:ext cx="3810000" cy="4925484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8" y="2229220"/>
            <a:ext cx="1510059" cy="217602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8686800" y="6419558"/>
            <a:ext cx="457200" cy="38100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730461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 on Oran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A8230FC2-7100-DD43-A760-9BBCAFA33A2D}"/>
              </a:ext>
            </a:extLst>
          </p:cNvPr>
          <p:cNvSpPr/>
          <p:nvPr userDrawn="1"/>
        </p:nvSpPr>
        <p:spPr>
          <a:xfrm>
            <a:off x="-2" y="1"/>
            <a:ext cx="9144002" cy="6858000"/>
          </a:xfrm>
          <a:prstGeom prst="rect">
            <a:avLst/>
          </a:prstGeom>
          <a:gradFill>
            <a:gsLst>
              <a:gs pos="100000">
                <a:srgbClr val="FFCD34"/>
              </a:gs>
              <a:gs pos="25000">
                <a:schemeClr val="accent3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1" y="952499"/>
            <a:ext cx="3598863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02642" y="935567"/>
            <a:ext cx="3810000" cy="4925484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8686800" y="6419558"/>
            <a:ext cx="457200" cy="38100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8" y="2229220"/>
            <a:ext cx="1510059" cy="217602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1202958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 on Teal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F1F8817-2AFE-924D-814A-D0BCA47B50BF}"/>
              </a:ext>
            </a:extLst>
          </p:cNvPr>
          <p:cNvSpPr/>
          <p:nvPr userDrawn="1"/>
        </p:nvSpPr>
        <p:spPr>
          <a:xfrm>
            <a:off x="-2" y="1"/>
            <a:ext cx="9144002" cy="6858000"/>
          </a:xfrm>
          <a:prstGeom prst="rect">
            <a:avLst/>
          </a:prstGeom>
          <a:gradFill>
            <a:gsLst>
              <a:gs pos="100000">
                <a:srgbClr val="99CA3C"/>
              </a:gs>
              <a:gs pos="0">
                <a:srgbClr val="15A4A7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1" y="952499"/>
            <a:ext cx="3598863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02642" y="935567"/>
            <a:ext cx="3810000" cy="4925484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8686800" y="6419558"/>
            <a:ext cx="457200" cy="38100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8" y="2229220"/>
            <a:ext cx="1510059" cy="217602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746938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 on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BF9C4AC5-9A5A-6047-9FB7-DB42361F4747}"/>
              </a:ext>
            </a:extLst>
          </p:cNvPr>
          <p:cNvSpPr/>
          <p:nvPr userDrawn="1"/>
        </p:nvSpPr>
        <p:spPr>
          <a:xfrm>
            <a:off x="-2" y="1"/>
            <a:ext cx="9144002" cy="6858000"/>
          </a:xfrm>
          <a:prstGeom prst="rect">
            <a:avLst/>
          </a:prstGeom>
          <a:gradFill>
            <a:gsLst>
              <a:gs pos="100000">
                <a:srgbClr val="E83C99"/>
              </a:gs>
              <a:gs pos="0">
                <a:srgbClr val="973894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1" y="952499"/>
            <a:ext cx="3598863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02642" y="935567"/>
            <a:ext cx="3810000" cy="4925484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8" name="Footer Placeholder 4"/>
          <p:cNvSpPr txBox="1">
            <a:spLocks/>
          </p:cNvSpPr>
          <p:nvPr userDrawn="1"/>
        </p:nvSpPr>
        <p:spPr>
          <a:xfrm>
            <a:off x="8686800" y="6419558"/>
            <a:ext cx="457200" cy="38100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8" y="2229220"/>
            <a:ext cx="1510059" cy="217602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924923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 Blue ty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1" y="952499"/>
            <a:ext cx="3598863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tx2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02642" y="935567"/>
            <a:ext cx="3810000" cy="4925484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tx2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8" y="2229220"/>
            <a:ext cx="1510059" cy="217602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tx2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1806671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 Orange ty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1" y="952499"/>
            <a:ext cx="3598863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02642" y="935567"/>
            <a:ext cx="3810000" cy="4925484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8" y="2229220"/>
            <a:ext cx="1510059" cy="217602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05825880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Teal ty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1" y="952499"/>
            <a:ext cx="3598863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02642" y="935567"/>
            <a:ext cx="3810000" cy="4925484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8" y="2229220"/>
            <a:ext cx="1510059" cy="217602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26173090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+ Message Purple ty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4800601" y="952499"/>
            <a:ext cx="3598863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000"/>
              </a:lnSpc>
              <a:buNone/>
              <a:defRPr sz="4000" cap="all" baseline="0">
                <a:solidFill>
                  <a:schemeClr val="accent6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Impactful message goes right here in tight stack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A92FF64-A83A-8E46-A057-7474F725C88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 bwMode="black">
          <a:xfrm>
            <a:off x="702642" y="935567"/>
            <a:ext cx="3810000" cy="4925484"/>
          </a:xfrm>
        </p:spPr>
        <p:txBody>
          <a:bodyPr lIns="0" tIns="0" rIns="0" bIns="0" anchor="ctr" anchorCtr="0">
            <a:noAutofit/>
          </a:bodyPr>
          <a:lstStyle>
            <a:lvl1pPr algn="l">
              <a:lnSpc>
                <a:spcPct val="95000"/>
              </a:lnSpc>
              <a:defRPr sz="23000" cap="all" baseline="0">
                <a:solidFill>
                  <a:schemeClr val="accent6"/>
                </a:solidFill>
                <a:latin typeface="Franklin Gothic Demi Cond" panose="020B0706030402020204" pitchFamily="34" charset="0"/>
              </a:defRPr>
            </a:lvl1pPr>
          </a:lstStyle>
          <a:p>
            <a:r>
              <a:rPr lang="en-US" dirty="0"/>
              <a:t>40</a:t>
            </a:r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45038" y="2229220"/>
            <a:ext cx="1510059" cy="217602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0000" b="0" i="0" cap="all" spc="150" baseline="0">
                <a:solidFill>
                  <a:schemeClr val="accent6"/>
                </a:solidFill>
                <a:latin typeface="Franklin Gothic Demi Cond" panose="020B0706030402020204" pitchFamily="34" charset="0"/>
              </a:defRPr>
            </a:lvl1pPr>
          </a:lstStyle>
          <a:p>
            <a:pPr lvl="0"/>
            <a:r>
              <a:rPr lang="en-US" dirty="0"/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38859271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631" y="376407"/>
            <a:ext cx="3470486" cy="2018622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6301648" y="5867400"/>
            <a:ext cx="2842352" cy="990600"/>
          </a:xfrm>
          <a:prstGeom prst="rect">
            <a:avLst/>
          </a:prstGeom>
          <a:solidFill>
            <a:schemeClr val="bg1"/>
          </a:solidFill>
        </p:spPr>
        <p:txBody>
          <a:bodyPr wrap="square" lIns="91428" tIns="91428" rIns="91428" bIns="91428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otional Message on Blu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541DDD5-7FBE-264B-B020-F43FF1BC1B8C}"/>
              </a:ext>
            </a:extLst>
          </p:cNvPr>
          <p:cNvSpPr/>
          <p:nvPr userDrawn="1"/>
        </p:nvSpPr>
        <p:spPr>
          <a:xfrm>
            <a:off x="-2" y="0"/>
            <a:ext cx="9144002" cy="6858000"/>
          </a:xfrm>
          <a:prstGeom prst="rect">
            <a:avLst/>
          </a:prstGeom>
          <a:gradFill>
            <a:gsLst>
              <a:gs pos="100000">
                <a:schemeClr val="tx2"/>
              </a:gs>
              <a:gs pos="0">
                <a:schemeClr val="accent2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952499"/>
            <a:ext cx="8004174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400"/>
              </a:lnSpc>
              <a:buNone/>
              <a:defRPr sz="44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emotional message goes right here in tight stack of 44pt text on 44pt line spacing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8686800" y="6419558"/>
            <a:ext cx="457200" cy="38100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842364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otional Message on Orang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230FC2-7100-DD43-A760-9BBCAFA33A2D}"/>
              </a:ext>
            </a:extLst>
          </p:cNvPr>
          <p:cNvSpPr/>
          <p:nvPr userDrawn="1"/>
        </p:nvSpPr>
        <p:spPr>
          <a:xfrm>
            <a:off x="0" y="0"/>
            <a:ext cx="9144002" cy="6858000"/>
          </a:xfrm>
          <a:prstGeom prst="rect">
            <a:avLst/>
          </a:prstGeom>
          <a:gradFill>
            <a:gsLst>
              <a:gs pos="100000">
                <a:srgbClr val="FFCD34"/>
              </a:gs>
              <a:gs pos="25000">
                <a:schemeClr val="accent3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952499"/>
            <a:ext cx="8004174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400"/>
              </a:lnSpc>
              <a:buNone/>
              <a:defRPr sz="44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emotional message goes right here in tight stack of 44pt text on 44pt line spacing</a:t>
            </a:r>
          </a:p>
        </p:txBody>
      </p:sp>
      <p:sp>
        <p:nvSpPr>
          <p:cNvPr id="6" name="Footer Placeholder 4"/>
          <p:cNvSpPr txBox="1">
            <a:spLocks/>
          </p:cNvSpPr>
          <p:nvPr userDrawn="1"/>
        </p:nvSpPr>
        <p:spPr>
          <a:xfrm>
            <a:off x="8686800" y="6419558"/>
            <a:ext cx="457200" cy="38100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6270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otional Message on Teal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F1F8817-2AFE-924D-814A-D0BCA47B50BF}"/>
              </a:ext>
            </a:extLst>
          </p:cNvPr>
          <p:cNvSpPr/>
          <p:nvPr userDrawn="1"/>
        </p:nvSpPr>
        <p:spPr>
          <a:xfrm>
            <a:off x="-2" y="1"/>
            <a:ext cx="9144002" cy="6858000"/>
          </a:xfrm>
          <a:prstGeom prst="rect">
            <a:avLst/>
          </a:prstGeom>
          <a:gradFill>
            <a:gsLst>
              <a:gs pos="100000">
                <a:srgbClr val="99CA3C"/>
              </a:gs>
              <a:gs pos="0">
                <a:srgbClr val="15A4A7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952499"/>
            <a:ext cx="8004174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400"/>
              </a:lnSpc>
              <a:buNone/>
              <a:defRPr sz="44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emotional message goes right here in tight stack of 44pt text on 44pt line spacing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8686800" y="6419558"/>
            <a:ext cx="457200" cy="38100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3562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otional Message on Purpl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F9C4AC5-9A5A-6047-9FB7-DB42361F4747}"/>
              </a:ext>
            </a:extLst>
          </p:cNvPr>
          <p:cNvSpPr/>
          <p:nvPr userDrawn="1"/>
        </p:nvSpPr>
        <p:spPr>
          <a:xfrm>
            <a:off x="-2" y="0"/>
            <a:ext cx="9144002" cy="6858000"/>
          </a:xfrm>
          <a:prstGeom prst="rect">
            <a:avLst/>
          </a:prstGeom>
          <a:gradFill>
            <a:gsLst>
              <a:gs pos="100000">
                <a:srgbClr val="E83C99"/>
              </a:gs>
              <a:gs pos="0">
                <a:srgbClr val="973894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952499"/>
            <a:ext cx="8004174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400"/>
              </a:lnSpc>
              <a:buNone/>
              <a:defRPr sz="4400" cap="all" baseline="0">
                <a:solidFill>
                  <a:schemeClr val="bg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emotional message goes right here in tight stack of 44pt text on 44pt line spacing</a:t>
            </a:r>
          </a:p>
        </p:txBody>
      </p:sp>
      <p:sp>
        <p:nvSpPr>
          <p:cNvPr id="7" name="Footer Placeholder 4"/>
          <p:cNvSpPr txBox="1">
            <a:spLocks/>
          </p:cNvSpPr>
          <p:nvPr userDrawn="1"/>
        </p:nvSpPr>
        <p:spPr>
          <a:xfrm>
            <a:off x="8686800" y="6419558"/>
            <a:ext cx="457200" cy="38100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bg1"/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bg1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8681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otional Message - Blue (Printer-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952499"/>
            <a:ext cx="8004174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400"/>
              </a:lnSpc>
              <a:buNone/>
              <a:defRPr sz="4400" cap="all" baseline="0">
                <a:solidFill>
                  <a:schemeClr val="tx2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emotional message goes right here in tight stack of 44pt text on 44pt line spacing</a:t>
            </a:r>
          </a:p>
        </p:txBody>
      </p:sp>
    </p:spTree>
    <p:extLst>
      <p:ext uri="{BB962C8B-B14F-4D97-AF65-F5344CB8AC3E}">
        <p14:creationId xmlns:p14="http://schemas.microsoft.com/office/powerpoint/2010/main" val="22276305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otional Message- Orange (Printer-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952499"/>
            <a:ext cx="8004174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400"/>
              </a:lnSpc>
              <a:buNone/>
              <a:defRPr sz="4400" cap="all" baseline="0">
                <a:solidFill>
                  <a:schemeClr val="accent3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emotional message goes right here in tight stack of 44pt text on 44pt line spacing</a:t>
            </a:r>
          </a:p>
        </p:txBody>
      </p:sp>
    </p:spTree>
    <p:extLst>
      <p:ext uri="{BB962C8B-B14F-4D97-AF65-F5344CB8AC3E}">
        <p14:creationId xmlns:p14="http://schemas.microsoft.com/office/powerpoint/2010/main" val="961826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otional Message - Teal (Printer-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952499"/>
            <a:ext cx="8004174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400"/>
              </a:lnSpc>
              <a:buNone/>
              <a:defRPr sz="4400" cap="all" baseline="0">
                <a:solidFill>
                  <a:schemeClr val="accent1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emotional message goes right here in tight stack of 44pt text on 44pt line spacing</a:t>
            </a:r>
          </a:p>
        </p:txBody>
      </p:sp>
    </p:spTree>
    <p:extLst>
      <p:ext uri="{BB962C8B-B14F-4D97-AF65-F5344CB8AC3E}">
        <p14:creationId xmlns:p14="http://schemas.microsoft.com/office/powerpoint/2010/main" val="366439943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otional Message - Purple (Printer-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952499"/>
            <a:ext cx="8004174" cy="4925484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marL="0" indent="0" algn="l">
              <a:lnSpc>
                <a:spcPts val="4400"/>
              </a:lnSpc>
              <a:buNone/>
              <a:defRPr sz="4400" cap="all" baseline="0">
                <a:solidFill>
                  <a:schemeClr val="accent6"/>
                </a:solidFill>
                <a:latin typeface="Franklin Gothic Demi Cond" panose="020B0706030402020204" pitchFamily="34" charset="0"/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emotional message goes right here in tight stack of 44pt text on 44pt line spacing</a:t>
            </a:r>
          </a:p>
        </p:txBody>
      </p:sp>
    </p:spTree>
    <p:extLst>
      <p:ext uri="{BB962C8B-B14F-4D97-AF65-F5344CB8AC3E}">
        <p14:creationId xmlns:p14="http://schemas.microsoft.com/office/powerpoint/2010/main" val="32557174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0402" y="563563"/>
            <a:ext cx="8003686" cy="457200"/>
          </a:xfrm>
        </p:spPr>
        <p:txBody>
          <a:bodyPr wrap="square"/>
          <a:lstStyle/>
          <a:p>
            <a:r>
              <a:rPr lang="en-US" dirty="0"/>
              <a:t>Click to edit master title, sentence case, 32pt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69914" y="1224105"/>
            <a:ext cx="5486645" cy="5067158"/>
          </a:xfrm>
          <a:prstGeom prst="rect">
            <a:avLst/>
          </a:prstGeom>
        </p:spPr>
        <p:txBody>
          <a:bodyPr/>
          <a:lstStyle>
            <a:lvl1pPr marL="179055" marR="0" indent="-179055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Char char="•"/>
              <a:tabLst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229" marR="0" indent="-176636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009BDF"/>
              </a:buClr>
              <a:buSzTx/>
              <a:buFont typeface="Arial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179055" marR="0" lvl="0" indent="-179055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styles, sentence case, 20pt</a:t>
            </a:r>
          </a:p>
          <a:p>
            <a:pPr marL="520229" marR="0" lvl="1" indent="-176636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009BD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level, sentence case, 18pt</a:t>
            </a:r>
          </a:p>
        </p:txBody>
      </p:sp>
    </p:spTree>
    <p:extLst>
      <p:ext uri="{BB962C8B-B14F-4D97-AF65-F5344CB8AC3E}">
        <p14:creationId xmlns:p14="http://schemas.microsoft.com/office/powerpoint/2010/main" val="2281531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, No Content Specif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D834180-2EDA-6A45-82E6-1ABC2E96889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9913" y="563563"/>
            <a:ext cx="8004175" cy="457200"/>
          </a:xfrm>
        </p:spPr>
        <p:txBody>
          <a:bodyPr wrap="square"/>
          <a:lstStyle/>
          <a:p>
            <a:r>
              <a:rPr lang="en-US" dirty="0"/>
              <a:t>Click to edit master title, sentence case, 32pt</a:t>
            </a:r>
          </a:p>
        </p:txBody>
      </p:sp>
    </p:spTree>
    <p:extLst>
      <p:ext uri="{BB962C8B-B14F-4D97-AF65-F5344CB8AC3E}">
        <p14:creationId xmlns:p14="http://schemas.microsoft.com/office/powerpoint/2010/main" val="221925180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Blue Stri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569913" y="2959276"/>
            <a:ext cx="8004175" cy="133304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Section break title goes here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4345940"/>
            <a:ext cx="5103811" cy="644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541DDD5-7FBE-264B-B020-F43FF1BC1B8C}"/>
              </a:ext>
            </a:extLst>
          </p:cNvPr>
          <p:cNvSpPr/>
          <p:nvPr userDrawn="1"/>
        </p:nvSpPr>
        <p:spPr>
          <a:xfrm>
            <a:off x="0" y="0"/>
            <a:ext cx="149196" cy="6858000"/>
          </a:xfrm>
          <a:prstGeom prst="rect">
            <a:avLst/>
          </a:prstGeom>
          <a:gradFill>
            <a:gsLst>
              <a:gs pos="100000">
                <a:schemeClr val="tx2"/>
              </a:gs>
              <a:gs pos="0">
                <a:schemeClr val="accent2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marL="0" marR="0" lvl="0" indent="0" algn="ctr" defTabSz="914286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70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err="1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480" y="2485658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7" name="TextBox 6"/>
          <p:cNvSpPr txBox="1"/>
          <p:nvPr userDrawn="1"/>
        </p:nvSpPr>
        <p:spPr>
          <a:xfrm>
            <a:off x="757005" y="2454966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35068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Line Title,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1313555"/>
            <a:ext cx="3773489" cy="4977707"/>
          </a:xfrm>
          <a:prstGeom prst="rect">
            <a:avLst/>
          </a:prstGeom>
        </p:spPr>
        <p:txBody>
          <a:bodyPr/>
          <a:lstStyle>
            <a:lvl1pPr marL="179055" indent="-179055">
              <a:spcBef>
                <a:spcPts val="457"/>
              </a:spcBef>
              <a:spcAft>
                <a:spcPts val="0"/>
              </a:spcAft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styles, sentence case, 20pt</a:t>
            </a:r>
          </a:p>
          <a:p>
            <a:pPr lvl="1"/>
            <a:r>
              <a:rPr lang="en-US" dirty="0"/>
              <a:t>Second level, sentence case, 18pt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69912" y="1313556"/>
            <a:ext cx="3773487" cy="4977706"/>
          </a:xfrm>
          <a:prstGeom prst="rect">
            <a:avLst/>
          </a:prstGeom>
        </p:spPr>
        <p:txBody>
          <a:bodyPr/>
          <a:lstStyle>
            <a:lvl1pPr marL="179055" indent="-179055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styles, sentence case, 20pt</a:t>
            </a:r>
          </a:p>
          <a:p>
            <a:pPr lvl="1"/>
            <a:r>
              <a:rPr lang="en-US" dirty="0"/>
              <a:t>Second level, sentence case, 18pt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17BD701-3B40-5A48-9270-1457E65D65F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623" y="563563"/>
            <a:ext cx="8003465" cy="457200"/>
          </a:xfrm>
        </p:spPr>
        <p:txBody>
          <a:bodyPr wrap="square"/>
          <a:lstStyle/>
          <a:p>
            <a:r>
              <a:rPr lang="en-US" dirty="0"/>
              <a:t>Click to edit master title, sentence case, 32pt</a:t>
            </a:r>
          </a:p>
        </p:txBody>
      </p:sp>
    </p:spTree>
    <p:extLst>
      <p:ext uri="{BB962C8B-B14F-4D97-AF65-F5344CB8AC3E}">
        <p14:creationId xmlns:p14="http://schemas.microsoft.com/office/powerpoint/2010/main" val="7143070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: 1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1462" y="294318"/>
            <a:ext cx="7982627" cy="26924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Category or Subtopic Goes Here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149C95C2-D17D-9C47-A165-F462F0E9C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402" y="563563"/>
            <a:ext cx="8003686" cy="457200"/>
          </a:xfrm>
        </p:spPr>
        <p:txBody>
          <a:bodyPr wrap="square"/>
          <a:lstStyle/>
          <a:p>
            <a:r>
              <a:rPr lang="en-US" dirty="0"/>
              <a:t>Click to edit master title, sentence case, 32pt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E49D6D94-2A49-9D4F-AED8-9A8856B9423D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9914" y="1220899"/>
            <a:ext cx="5486645" cy="5070364"/>
          </a:xfrm>
          <a:prstGeom prst="rect">
            <a:avLst/>
          </a:prstGeom>
        </p:spPr>
        <p:txBody>
          <a:bodyPr/>
          <a:lstStyle>
            <a:lvl1pPr marL="179055" indent="-179055" algn="l" defTabSz="914286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300"/>
              </a:spcAft>
              <a:buClr>
                <a:schemeClr val="accent3"/>
              </a:buClr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229" indent="-176636">
              <a:lnSpc>
                <a:spcPct val="95000"/>
              </a:lnSpc>
              <a:spcBef>
                <a:spcPts val="200"/>
              </a:spcBef>
              <a:spcAft>
                <a:spcPts val="500"/>
              </a:spcAft>
              <a:buClr>
                <a:schemeClr val="tx2"/>
              </a:buCl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styles, sentence case, 20pt</a:t>
            </a:r>
          </a:p>
          <a:p>
            <a:pPr lvl="1"/>
            <a:r>
              <a:rPr lang="en-US" dirty="0"/>
              <a:t>Second level, sentence case, 18pt</a:t>
            </a:r>
          </a:p>
        </p:txBody>
      </p:sp>
    </p:spTree>
    <p:extLst>
      <p:ext uri="{BB962C8B-B14F-4D97-AF65-F5344CB8AC3E}">
        <p14:creationId xmlns:p14="http://schemas.microsoft.com/office/powerpoint/2010/main" val="2235552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: 1-Line 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1462" y="294318"/>
            <a:ext cx="7982627" cy="26924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Category or Subtopic Goes Here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49C95C2-D17D-9C47-A165-F462F0E9C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402" y="563563"/>
            <a:ext cx="8003686" cy="457200"/>
          </a:xfrm>
        </p:spPr>
        <p:txBody>
          <a:bodyPr wrap="square"/>
          <a:lstStyle/>
          <a:p>
            <a:r>
              <a:rPr lang="en-US" dirty="0"/>
              <a:t>Click to edit master title, sentence case, 32pt</a:t>
            </a:r>
          </a:p>
        </p:txBody>
      </p:sp>
    </p:spTree>
    <p:extLst>
      <p:ext uri="{BB962C8B-B14F-4D97-AF65-F5344CB8AC3E}">
        <p14:creationId xmlns:p14="http://schemas.microsoft.com/office/powerpoint/2010/main" val="5097913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ategory: 1-Line Title,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idx="1" hasCustomPrompt="1"/>
          </p:nvPr>
        </p:nvSpPr>
        <p:spPr>
          <a:xfrm>
            <a:off x="4800600" y="1218975"/>
            <a:ext cx="3773489" cy="5072288"/>
          </a:xfrm>
          <a:prstGeom prst="rect">
            <a:avLst/>
          </a:prstGeom>
        </p:spPr>
        <p:txBody>
          <a:bodyPr/>
          <a:lstStyle>
            <a:lvl1pPr marL="179055" indent="-179055">
              <a:spcBef>
                <a:spcPts val="457"/>
              </a:spcBef>
              <a:spcAft>
                <a:spcPts val="0"/>
              </a:spcAft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styles, sentence case, 20pt</a:t>
            </a:r>
          </a:p>
          <a:p>
            <a:pPr lvl="1"/>
            <a:r>
              <a:rPr lang="en-US" dirty="0"/>
              <a:t>Second level, sentence case, 18pt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69912" y="1218975"/>
            <a:ext cx="3773487" cy="5072287"/>
          </a:xfrm>
          <a:prstGeom prst="rect">
            <a:avLst/>
          </a:prstGeom>
        </p:spPr>
        <p:txBody>
          <a:bodyPr/>
          <a:lstStyle>
            <a:lvl1pPr marL="179055" indent="-179055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styles, sentence case, 20pt</a:t>
            </a:r>
          </a:p>
          <a:p>
            <a:pPr lvl="1"/>
            <a:r>
              <a:rPr lang="en-US" dirty="0"/>
              <a:t>Second level, sentence case, 18pt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1462" y="294318"/>
            <a:ext cx="7982627" cy="26924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Category or Subtopic Goes Here</a:t>
            </a:r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149C95C2-D17D-9C47-A165-F462F0E9CA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70402" y="563563"/>
            <a:ext cx="8003686" cy="457200"/>
          </a:xfrm>
        </p:spPr>
        <p:txBody>
          <a:bodyPr wrap="square"/>
          <a:lstStyle/>
          <a:p>
            <a:r>
              <a:rPr lang="en-US" dirty="0"/>
              <a:t>Click to edit master title, sentence case, 32pt</a:t>
            </a:r>
          </a:p>
        </p:txBody>
      </p:sp>
    </p:spTree>
    <p:extLst>
      <p:ext uri="{BB962C8B-B14F-4D97-AF65-F5344CB8AC3E}">
        <p14:creationId xmlns:p14="http://schemas.microsoft.com/office/powerpoint/2010/main" val="2243535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69913" y="596349"/>
            <a:ext cx="8004175" cy="914400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US" dirty="0"/>
              <a:t>Click to edit master title style, sentence </a:t>
            </a:r>
            <a:br>
              <a:rPr lang="en-US" dirty="0"/>
            </a:br>
            <a:r>
              <a:rPr lang="en-US" dirty="0"/>
              <a:t>Case, 32pt, room for a two-line title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4B0EABC-AD23-EC47-BA4D-1856C98C47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9424" y="1634789"/>
            <a:ext cx="5486645" cy="4656473"/>
          </a:xfrm>
          <a:prstGeom prst="rect">
            <a:avLst/>
          </a:prstGeom>
        </p:spPr>
        <p:txBody>
          <a:bodyPr/>
          <a:lstStyle>
            <a:lvl1pPr marL="179055" marR="0" indent="-179055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Char char="•"/>
              <a:tabLst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229" marR="0" indent="-176636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009BDF"/>
              </a:buClr>
              <a:buSzTx/>
              <a:buFont typeface="Arial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179055" marR="0" lvl="0" indent="-179055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styles, sentence case, 20pt</a:t>
            </a:r>
          </a:p>
          <a:p>
            <a:pPr marL="520229" marR="0" lvl="1" indent="-176636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009BD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level, sentence case, 18pt</a:t>
            </a:r>
          </a:p>
        </p:txBody>
      </p:sp>
    </p:spTree>
    <p:extLst>
      <p:ext uri="{BB962C8B-B14F-4D97-AF65-F5344CB8AC3E}">
        <p14:creationId xmlns:p14="http://schemas.microsoft.com/office/powerpoint/2010/main" val="5346860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, No Content Specifi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569913" y="596349"/>
            <a:ext cx="8004175" cy="914400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US" dirty="0"/>
              <a:t>Click to edit master title style, sentence </a:t>
            </a:r>
            <a:br>
              <a:rPr lang="en-US" dirty="0"/>
            </a:br>
            <a:r>
              <a:rPr lang="en-US" dirty="0"/>
              <a:t>Case, 32pt, room for a two-line title</a:t>
            </a:r>
          </a:p>
        </p:txBody>
      </p:sp>
    </p:spTree>
    <p:extLst>
      <p:ext uri="{BB962C8B-B14F-4D97-AF65-F5344CB8AC3E}">
        <p14:creationId xmlns:p14="http://schemas.microsoft.com/office/powerpoint/2010/main" val="1216239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-Line Title,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752116FC-D146-1A47-A0B4-1D9816537E9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800600" y="1624851"/>
            <a:ext cx="3773488" cy="4666412"/>
          </a:xfrm>
          <a:prstGeom prst="rect">
            <a:avLst/>
          </a:prstGeom>
        </p:spPr>
        <p:txBody>
          <a:bodyPr/>
          <a:lstStyle>
            <a:lvl1pPr marL="179055" indent="-179055">
              <a:spcBef>
                <a:spcPts val="457"/>
              </a:spcBef>
              <a:spcAft>
                <a:spcPts val="0"/>
              </a:spcAft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styles, sentence case, 20pt</a:t>
            </a:r>
          </a:p>
          <a:p>
            <a:pPr lvl="1"/>
            <a:r>
              <a:rPr lang="en-US" dirty="0"/>
              <a:t>Second level, sentence case, 18pt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9ECB122A-0E7E-1A42-A444-BD3874AE0B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203" y="1624852"/>
            <a:ext cx="3774197" cy="4666411"/>
          </a:xfrm>
          <a:prstGeom prst="rect">
            <a:avLst/>
          </a:prstGeom>
        </p:spPr>
        <p:txBody>
          <a:bodyPr/>
          <a:lstStyle>
            <a:lvl1pPr marL="179055" indent="-179055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styles, sentence case, 20pt</a:t>
            </a:r>
          </a:p>
          <a:p>
            <a:pPr lvl="1"/>
            <a:r>
              <a:rPr lang="en-US" dirty="0"/>
              <a:t>Second level, sentence case, 18pt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69913" y="596349"/>
            <a:ext cx="8004175" cy="914400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US" dirty="0"/>
              <a:t>Click to edit master title style, sentence </a:t>
            </a:r>
            <a:br>
              <a:rPr lang="en-US" dirty="0"/>
            </a:br>
            <a:r>
              <a:rPr lang="en-US" dirty="0"/>
              <a:t>Case, 32pt, room for a two-line title</a:t>
            </a:r>
          </a:p>
        </p:txBody>
      </p:sp>
    </p:spTree>
    <p:extLst>
      <p:ext uri="{BB962C8B-B14F-4D97-AF65-F5344CB8AC3E}">
        <p14:creationId xmlns:p14="http://schemas.microsoft.com/office/powerpoint/2010/main" val="3137716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: 2-Line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C4B0EABC-AD23-EC47-BA4D-1856C98C4713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69913" y="1624851"/>
            <a:ext cx="5486645" cy="4666412"/>
          </a:xfrm>
          <a:prstGeom prst="rect">
            <a:avLst/>
          </a:prstGeom>
        </p:spPr>
        <p:txBody>
          <a:bodyPr/>
          <a:lstStyle>
            <a:lvl1pPr marL="179055" marR="0" indent="-179055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Char char="•"/>
              <a:tabLst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20229" marR="0" indent="-176636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009BDF"/>
              </a:buClr>
              <a:buSzTx/>
              <a:buFont typeface="Arial" pitchFamily="34" charset="0"/>
              <a:buChar char="•"/>
              <a:tabLst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marL="179055" marR="0" lvl="0" indent="-179055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Click to edit master text styles, sentence case, 20pt</a:t>
            </a:r>
          </a:p>
          <a:p>
            <a:pPr marL="520229" marR="0" lvl="1" indent="-176636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009BDF"/>
              </a:buClr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Second level, sentence case, 18pt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69913" y="596349"/>
            <a:ext cx="8004175" cy="914400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US" dirty="0"/>
              <a:t>Click to edit master title style, sentence </a:t>
            </a:r>
            <a:br>
              <a:rPr lang="en-US" dirty="0"/>
            </a:br>
            <a:r>
              <a:rPr lang="en-US" dirty="0"/>
              <a:t>Case, 32pt, room for a two-line title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1462" y="294318"/>
            <a:ext cx="7982627" cy="26924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Category or Subtopic Goes Here</a:t>
            </a:r>
          </a:p>
        </p:txBody>
      </p:sp>
    </p:spTree>
    <p:extLst>
      <p:ext uri="{BB962C8B-B14F-4D97-AF65-F5344CB8AC3E}">
        <p14:creationId xmlns:p14="http://schemas.microsoft.com/office/powerpoint/2010/main" val="24443415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: 2-Line Title,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569913" y="596349"/>
            <a:ext cx="8004175" cy="914400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US" dirty="0"/>
              <a:t>Click to edit master title style, sentence </a:t>
            </a:r>
            <a:br>
              <a:rPr lang="en-US" dirty="0"/>
            </a:br>
            <a:r>
              <a:rPr lang="en-US" dirty="0"/>
              <a:t>Case, 32pt, room for a two-line title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1462" y="294318"/>
            <a:ext cx="7982627" cy="26924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Category or Subtopic Goes Here</a:t>
            </a:r>
          </a:p>
        </p:txBody>
      </p:sp>
    </p:spTree>
    <p:extLst>
      <p:ext uri="{BB962C8B-B14F-4D97-AF65-F5344CB8AC3E}">
        <p14:creationId xmlns:p14="http://schemas.microsoft.com/office/powerpoint/2010/main" val="29085289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tegory: 2-Line Title, 2-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752116FC-D146-1A47-A0B4-1D9816537E9D}"/>
              </a:ext>
            </a:extLst>
          </p:cNvPr>
          <p:cNvSpPr>
            <a:spLocks noGrp="1"/>
          </p:cNvSpPr>
          <p:nvPr>
            <p:ph idx="10" hasCustomPrompt="1"/>
          </p:nvPr>
        </p:nvSpPr>
        <p:spPr>
          <a:xfrm>
            <a:off x="4800600" y="1623257"/>
            <a:ext cx="3773488" cy="4668005"/>
          </a:xfrm>
          <a:prstGeom prst="rect">
            <a:avLst/>
          </a:prstGeom>
        </p:spPr>
        <p:txBody>
          <a:bodyPr/>
          <a:lstStyle>
            <a:lvl1pPr marL="179055" indent="-179055">
              <a:spcBef>
                <a:spcPts val="457"/>
              </a:spcBef>
              <a:spcAft>
                <a:spcPts val="0"/>
              </a:spcAft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styles, sentence case, 20pt</a:t>
            </a:r>
          </a:p>
          <a:p>
            <a:pPr lvl="1"/>
            <a:r>
              <a:rPr lang="en-US" dirty="0"/>
              <a:t>Second level, sentence case, 18pt</a:t>
            </a:r>
          </a:p>
        </p:txBody>
      </p:sp>
      <p:sp>
        <p:nvSpPr>
          <p:cNvPr id="15" name="Text Placeholder 7">
            <a:extLst>
              <a:ext uri="{FF2B5EF4-FFF2-40B4-BE49-F238E27FC236}">
                <a16:creationId xmlns:a16="http://schemas.microsoft.com/office/drawing/2014/main" id="{9ECB122A-0E7E-1A42-A444-BD3874AE0BC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69203" y="1623259"/>
            <a:ext cx="3774197" cy="4668004"/>
          </a:xfrm>
          <a:prstGeom prst="rect">
            <a:avLst/>
          </a:prstGeom>
        </p:spPr>
        <p:txBody>
          <a:bodyPr/>
          <a:lstStyle>
            <a:lvl1pPr marL="179055" indent="-179055"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</a:lstStyle>
          <a:p>
            <a:pPr lvl="0"/>
            <a:r>
              <a:rPr lang="en-US" dirty="0"/>
              <a:t>Click to edit master text styles, sentence case, 20pt</a:t>
            </a:r>
          </a:p>
          <a:p>
            <a:pPr lvl="1"/>
            <a:r>
              <a:rPr lang="en-US" dirty="0"/>
              <a:t>Second level, sentence case, 18pt</a:t>
            </a:r>
          </a:p>
        </p:txBody>
      </p:sp>
      <p:sp>
        <p:nvSpPr>
          <p:cNvPr id="20" name="Title 1"/>
          <p:cNvSpPr>
            <a:spLocks noGrp="1"/>
          </p:cNvSpPr>
          <p:nvPr>
            <p:ph type="title" hasCustomPrompt="1"/>
          </p:nvPr>
        </p:nvSpPr>
        <p:spPr>
          <a:xfrm>
            <a:off x="569913" y="596349"/>
            <a:ext cx="8004175" cy="914400"/>
          </a:xfrm>
        </p:spPr>
        <p:txBody>
          <a:bodyPr anchor="t" anchorCtr="0"/>
          <a:lstStyle>
            <a:lvl1pPr>
              <a:lnSpc>
                <a:spcPct val="80000"/>
              </a:lnSpc>
              <a:defRPr baseline="0"/>
            </a:lvl1pPr>
          </a:lstStyle>
          <a:p>
            <a:r>
              <a:rPr lang="en-US" dirty="0"/>
              <a:t>Click to edit master title style, sentence </a:t>
            </a:r>
            <a:br>
              <a:rPr lang="en-US" dirty="0"/>
            </a:br>
            <a:r>
              <a:rPr lang="en-US" dirty="0"/>
              <a:t>Case, 32pt, room for a two-line title</a:t>
            </a:r>
          </a:p>
        </p:txBody>
      </p:sp>
      <p:sp>
        <p:nvSpPr>
          <p:cNvPr id="21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91462" y="294318"/>
            <a:ext cx="7982627" cy="269245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Category or Subtopic Goes Here</a:t>
            </a:r>
          </a:p>
        </p:txBody>
      </p:sp>
    </p:spTree>
    <p:extLst>
      <p:ext uri="{BB962C8B-B14F-4D97-AF65-F5344CB8AC3E}">
        <p14:creationId xmlns:p14="http://schemas.microsoft.com/office/powerpoint/2010/main" val="308055165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Orange Stripe (Printer Friendly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A8230FC2-7100-DD43-A760-9BBCAFA33A2D}"/>
              </a:ext>
            </a:extLst>
          </p:cNvPr>
          <p:cNvSpPr/>
          <p:nvPr userDrawn="1"/>
        </p:nvSpPr>
        <p:spPr>
          <a:xfrm>
            <a:off x="-2" y="1"/>
            <a:ext cx="149198" cy="6858000"/>
          </a:xfrm>
          <a:prstGeom prst="rect">
            <a:avLst/>
          </a:prstGeom>
          <a:gradFill>
            <a:gsLst>
              <a:gs pos="100000">
                <a:srgbClr val="FFCD34"/>
              </a:gs>
              <a:gs pos="25000">
                <a:schemeClr val="accent3"/>
              </a:gs>
            </a:gsLst>
            <a:lin ang="18900000" scaled="1"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 bwMode="black">
          <a:xfrm>
            <a:off x="569913" y="2959276"/>
            <a:ext cx="8004175" cy="1333043"/>
          </a:xfrm>
        </p:spPr>
        <p:txBody>
          <a:bodyPr lIns="0" tIns="0" rIns="0" bIns="0" anchor="t" anchorCtr="0">
            <a:noAutofit/>
          </a:bodyPr>
          <a:lstStyle>
            <a:lvl1pPr algn="l">
              <a:lnSpc>
                <a:spcPct val="80000"/>
              </a:lnSpc>
              <a:defRPr sz="3400" baseline="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en-US" dirty="0"/>
              <a:t>Section break title goes here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 hasCustomPrompt="1"/>
          </p:nvPr>
        </p:nvSpPr>
        <p:spPr bwMode="black">
          <a:xfrm>
            <a:off x="569914" y="4345940"/>
            <a:ext cx="5103811" cy="644283"/>
          </a:xfrm>
          <a:prstGeom prst="rect">
            <a:avLst/>
          </a:prstGeom>
        </p:spPr>
        <p:txBody>
          <a:bodyPr lIns="0" tIns="0" rIns="0" bIns="0">
            <a:noAutofit/>
          </a:bodyPr>
          <a:lstStyle>
            <a:lvl1pPr marL="0" indent="0" algn="l">
              <a:buNone/>
              <a:defRPr sz="1800" baseline="0">
                <a:solidFill>
                  <a:schemeClr val="tx2"/>
                </a:solidFill>
              </a:defRPr>
            </a:lvl1pPr>
            <a:lvl2pPr marL="4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5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7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00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1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Subhead or Presenter’s Name Here, 24pt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EFDE3407-E681-404A-A30A-DC325336AE9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90480" y="2485658"/>
            <a:ext cx="166525" cy="282274"/>
          </a:xfrm>
          <a:prstGeom prst="rect">
            <a:avLst/>
          </a:prstGeom>
        </p:spPr>
        <p:txBody>
          <a:bodyPr lIns="0">
            <a:noAutofit/>
          </a:bodyPr>
          <a:lstStyle>
            <a:lvl1pPr marL="0" indent="0">
              <a:lnSpc>
                <a:spcPct val="85000"/>
              </a:lnSpc>
              <a:buNone/>
              <a:defRPr sz="1200" b="1" i="0" cap="all" spc="150" baseline="0">
                <a:solidFill>
                  <a:schemeClr val="accent2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2 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757005" y="2454966"/>
            <a:ext cx="262328" cy="267766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marL="0" marR="0" lvl="0" indent="0" algn="l" defTabSz="914286" rtl="0" eaLnBrk="1" fontAlgn="auto" latinLnBrk="0" hangingPunct="1">
              <a:lnSpc>
                <a:spcPct val="95000"/>
              </a:lnSpc>
              <a:spcBef>
                <a:spcPts val="457"/>
              </a:spcBef>
              <a:spcAft>
                <a:spcPts val="0"/>
              </a:spcAft>
              <a:buClr>
                <a:srgbClr val="F86C06"/>
              </a:buClr>
              <a:buSzTx/>
              <a:buFont typeface="Arial" pitchFamily="34" charset="0"/>
              <a:buNone/>
              <a:tabLst/>
              <a:defRPr/>
            </a:pPr>
            <a:r>
              <a:rPr kumimoji="0" lang="en-US" sz="1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/</a:t>
            </a:r>
            <a:endParaRPr kumimoji="0" lang="en-US" sz="1200" b="1" i="0" u="none" strike="noStrike" kern="120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55243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Slide with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7204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 Slide without Foo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4"/>
          <p:cNvSpPr txBox="1">
            <a:spLocks/>
          </p:cNvSpPr>
          <p:nvPr userDrawn="1"/>
        </p:nvSpPr>
        <p:spPr>
          <a:xfrm>
            <a:off x="8686800" y="6445077"/>
            <a:ext cx="457200" cy="38100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9A3C10B-F006-E743-93A8-ABA8153E3AFD}"/>
              </a:ext>
            </a:extLst>
          </p:cNvPr>
          <p:cNvSpPr/>
          <p:nvPr userDrawn="1"/>
        </p:nvSpPr>
        <p:spPr>
          <a:xfrm>
            <a:off x="0" y="5640637"/>
            <a:ext cx="9144000" cy="1217364"/>
          </a:xfrm>
          <a:prstGeom prst="rect">
            <a:avLst/>
          </a:prstGeom>
          <a:solidFill>
            <a:schemeClr val="bg1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1790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n't Use Any Layouts Past Thi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0" y="2"/>
            <a:ext cx="9144000" cy="6857999"/>
          </a:xfrm>
          <a:prstGeom prst="rect">
            <a:avLst/>
          </a:prstGeom>
          <a:solidFill>
            <a:srgbClr val="FF0000"/>
          </a:solidFill>
        </p:spPr>
        <p:txBody>
          <a:bodyPr wrap="none" lIns="91428" tIns="45715" rIns="91428" bIns="45715" anchor="ctr" anchorCtr="0">
            <a:noAutofit/>
          </a:bodyPr>
          <a:lstStyle/>
          <a:p>
            <a:pPr algn="ctr" defTabSz="914286" rtl="0" eaLnBrk="1" latinLnBrk="0" hangingPunct="1">
              <a:lnSpc>
                <a:spcPct val="85000"/>
              </a:lnSpc>
              <a:spcBef>
                <a:spcPct val="0"/>
              </a:spcBef>
              <a:buNone/>
            </a:pPr>
            <a:r>
              <a:rPr lang="en-US" sz="6000" kern="120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Don’t Use Any Layouts </a:t>
            </a:r>
            <a:br>
              <a:rPr lang="en-US" sz="6000" kern="120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</a:br>
            <a:r>
              <a:rPr lang="en-US" sz="6000" kern="1200" baseline="0" noProof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Past This Slide</a:t>
            </a:r>
            <a:endParaRPr lang="en-US" sz="6000" kern="1200" baseline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2551223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slideLayout" Target="../slideLayouts/slideLayout59.xml"/><Relationship Id="rId18" Type="http://schemas.openxmlformats.org/officeDocument/2006/relationships/slideLayout" Target="../slideLayouts/slideLayout64.xml"/><Relationship Id="rId26" Type="http://schemas.openxmlformats.org/officeDocument/2006/relationships/slideLayout" Target="../slideLayouts/slideLayout72.xml"/><Relationship Id="rId39" Type="http://schemas.openxmlformats.org/officeDocument/2006/relationships/slideLayout" Target="../slideLayouts/slideLayout85.xml"/><Relationship Id="rId3" Type="http://schemas.openxmlformats.org/officeDocument/2006/relationships/slideLayout" Target="../slideLayouts/slideLayout49.xml"/><Relationship Id="rId21" Type="http://schemas.openxmlformats.org/officeDocument/2006/relationships/slideLayout" Target="../slideLayouts/slideLayout67.xml"/><Relationship Id="rId34" Type="http://schemas.openxmlformats.org/officeDocument/2006/relationships/slideLayout" Target="../slideLayouts/slideLayout80.xml"/><Relationship Id="rId42" Type="http://schemas.openxmlformats.org/officeDocument/2006/relationships/slideLayout" Target="../slideLayouts/slideLayout88.xml"/><Relationship Id="rId47" Type="http://schemas.openxmlformats.org/officeDocument/2006/relationships/theme" Target="../theme/theme2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17" Type="http://schemas.openxmlformats.org/officeDocument/2006/relationships/slideLayout" Target="../slideLayouts/slideLayout63.xml"/><Relationship Id="rId25" Type="http://schemas.openxmlformats.org/officeDocument/2006/relationships/slideLayout" Target="../slideLayouts/slideLayout71.xml"/><Relationship Id="rId33" Type="http://schemas.openxmlformats.org/officeDocument/2006/relationships/slideLayout" Target="../slideLayouts/slideLayout79.xml"/><Relationship Id="rId38" Type="http://schemas.openxmlformats.org/officeDocument/2006/relationships/slideLayout" Target="../slideLayouts/slideLayout84.xml"/><Relationship Id="rId46" Type="http://schemas.openxmlformats.org/officeDocument/2006/relationships/slideLayout" Target="../slideLayouts/slideLayout92.xml"/><Relationship Id="rId2" Type="http://schemas.openxmlformats.org/officeDocument/2006/relationships/slideLayout" Target="../slideLayouts/slideLayout48.xml"/><Relationship Id="rId16" Type="http://schemas.openxmlformats.org/officeDocument/2006/relationships/slideLayout" Target="../slideLayouts/slideLayout62.xml"/><Relationship Id="rId20" Type="http://schemas.openxmlformats.org/officeDocument/2006/relationships/slideLayout" Target="../slideLayouts/slideLayout66.xml"/><Relationship Id="rId29" Type="http://schemas.openxmlformats.org/officeDocument/2006/relationships/slideLayout" Target="../slideLayouts/slideLayout75.xml"/><Relationship Id="rId41" Type="http://schemas.openxmlformats.org/officeDocument/2006/relationships/slideLayout" Target="../slideLayouts/slideLayout87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24" Type="http://schemas.openxmlformats.org/officeDocument/2006/relationships/slideLayout" Target="../slideLayouts/slideLayout70.xml"/><Relationship Id="rId32" Type="http://schemas.openxmlformats.org/officeDocument/2006/relationships/slideLayout" Target="../slideLayouts/slideLayout78.xml"/><Relationship Id="rId37" Type="http://schemas.openxmlformats.org/officeDocument/2006/relationships/slideLayout" Target="../slideLayouts/slideLayout83.xml"/><Relationship Id="rId40" Type="http://schemas.openxmlformats.org/officeDocument/2006/relationships/slideLayout" Target="../slideLayouts/slideLayout86.xml"/><Relationship Id="rId45" Type="http://schemas.openxmlformats.org/officeDocument/2006/relationships/slideLayout" Target="../slideLayouts/slideLayout91.xml"/><Relationship Id="rId5" Type="http://schemas.openxmlformats.org/officeDocument/2006/relationships/slideLayout" Target="../slideLayouts/slideLayout51.xml"/><Relationship Id="rId15" Type="http://schemas.openxmlformats.org/officeDocument/2006/relationships/slideLayout" Target="../slideLayouts/slideLayout61.xml"/><Relationship Id="rId23" Type="http://schemas.openxmlformats.org/officeDocument/2006/relationships/slideLayout" Target="../slideLayouts/slideLayout69.xml"/><Relationship Id="rId28" Type="http://schemas.openxmlformats.org/officeDocument/2006/relationships/slideLayout" Target="../slideLayouts/slideLayout74.xml"/><Relationship Id="rId36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56.xml"/><Relationship Id="rId19" Type="http://schemas.openxmlformats.org/officeDocument/2006/relationships/slideLayout" Target="../slideLayouts/slideLayout65.xml"/><Relationship Id="rId31" Type="http://schemas.openxmlformats.org/officeDocument/2006/relationships/slideLayout" Target="../slideLayouts/slideLayout77.xml"/><Relationship Id="rId44" Type="http://schemas.openxmlformats.org/officeDocument/2006/relationships/slideLayout" Target="../slideLayouts/slideLayout90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Relationship Id="rId14" Type="http://schemas.openxmlformats.org/officeDocument/2006/relationships/slideLayout" Target="../slideLayouts/slideLayout60.xml"/><Relationship Id="rId22" Type="http://schemas.openxmlformats.org/officeDocument/2006/relationships/slideLayout" Target="../slideLayouts/slideLayout68.xml"/><Relationship Id="rId27" Type="http://schemas.openxmlformats.org/officeDocument/2006/relationships/slideLayout" Target="../slideLayouts/slideLayout73.xml"/><Relationship Id="rId30" Type="http://schemas.openxmlformats.org/officeDocument/2006/relationships/slideLayout" Target="../slideLayouts/slideLayout76.xml"/><Relationship Id="rId35" Type="http://schemas.openxmlformats.org/officeDocument/2006/relationships/slideLayout" Target="../slideLayouts/slideLayout81.xml"/><Relationship Id="rId43" Type="http://schemas.openxmlformats.org/officeDocument/2006/relationships/slideLayout" Target="../slideLayouts/slideLayout89.xml"/><Relationship Id="rId48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/>
            </a:gs>
            <a:gs pos="51000">
              <a:schemeClr val="bg2"/>
            </a:gs>
            <a:gs pos="83000">
              <a:schemeClr val="bg1">
                <a:lumMod val="85000"/>
              </a:schemeClr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912" y="563563"/>
            <a:ext cx="8004175" cy="5486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 32pt</a:t>
            </a:r>
          </a:p>
        </p:txBody>
      </p:sp>
      <p:sp>
        <p:nvSpPr>
          <p:cNvPr id="35" name="Footer Placeholder 4"/>
          <p:cNvSpPr txBox="1">
            <a:spLocks/>
          </p:cNvSpPr>
          <p:nvPr/>
        </p:nvSpPr>
        <p:spPr>
          <a:xfrm>
            <a:off x="8686800" y="6419558"/>
            <a:ext cx="457200" cy="38100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69913" y="1214166"/>
            <a:ext cx="5181356" cy="4291888"/>
          </a:xfrm>
          <a:prstGeom prst="rect">
            <a:avLst/>
          </a:prstGeom>
        </p:spPr>
        <p:txBody>
          <a:bodyPr vert="horz" lIns="0" tIns="34843" rIns="0" bIns="34843" rtlCol="0">
            <a:noAutofit/>
          </a:bodyPr>
          <a:lstStyle/>
          <a:p>
            <a:pPr lvl="0"/>
            <a:r>
              <a:rPr lang="en-US" dirty="0"/>
              <a:t>Click to edit master text styles, sentence case, 20pt</a:t>
            </a:r>
          </a:p>
          <a:p>
            <a:pPr lvl="1"/>
            <a:r>
              <a:rPr lang="en-US" dirty="0"/>
              <a:t>Second level, sentence case, 18pt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512" y="6567832"/>
            <a:ext cx="3352800" cy="2901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6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endParaRPr lang="en-US" sz="600" b="1" kern="1200" baseline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  <a:p>
            <a:r>
              <a:rPr lang="en-US" sz="6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© </a:t>
            </a:r>
            <a:r>
              <a:rPr lang="en-US" sz="6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2019 </a:t>
            </a:r>
            <a:r>
              <a:rPr lang="en-US" sz="6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Express Scripts. All Rights Reserved.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C2AE82-0CA6-C64D-9C74-3CDF6C1DE062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78" y="6419585"/>
            <a:ext cx="1838671" cy="34337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74" r:id="rId2"/>
    <p:sldLayoutId id="2147483773" r:id="rId3"/>
    <p:sldLayoutId id="2147483775" r:id="rId4"/>
    <p:sldLayoutId id="2147483798" r:id="rId5"/>
    <p:sldLayoutId id="2147483777" r:id="rId6"/>
    <p:sldLayoutId id="2147483702" r:id="rId7"/>
    <p:sldLayoutId id="2147483710" r:id="rId8"/>
    <p:sldLayoutId id="2147483772" r:id="rId9"/>
    <p:sldLayoutId id="2147483771" r:id="rId10"/>
    <p:sldLayoutId id="2147483770" r:id="rId11"/>
    <p:sldLayoutId id="2147483741" r:id="rId12"/>
    <p:sldLayoutId id="2147483742" r:id="rId13"/>
    <p:sldLayoutId id="2147483743" r:id="rId14"/>
    <p:sldLayoutId id="2147483744" r:id="rId15"/>
    <p:sldLayoutId id="2147483782" r:id="rId16"/>
    <p:sldLayoutId id="2147483783" r:id="rId17"/>
    <p:sldLayoutId id="2147483784" r:id="rId18"/>
    <p:sldLayoutId id="2147483785" r:id="rId19"/>
    <p:sldLayoutId id="2147483786" r:id="rId20"/>
    <p:sldLayoutId id="2147483787" r:id="rId21"/>
    <p:sldLayoutId id="2147483788" r:id="rId22"/>
    <p:sldLayoutId id="2147483789" r:id="rId23"/>
    <p:sldLayoutId id="2147483791" r:id="rId24"/>
    <p:sldLayoutId id="2147483790" r:id="rId25"/>
    <p:sldLayoutId id="2147483792" r:id="rId26"/>
    <p:sldLayoutId id="2147483793" r:id="rId27"/>
    <p:sldLayoutId id="2147483794" r:id="rId28"/>
    <p:sldLayoutId id="2147483795" r:id="rId29"/>
    <p:sldLayoutId id="2147483796" r:id="rId30"/>
    <p:sldLayoutId id="2147483797" r:id="rId31"/>
    <p:sldLayoutId id="2147483650" r:id="rId32"/>
    <p:sldLayoutId id="2147483692" r:id="rId33"/>
    <p:sldLayoutId id="2147483678" r:id="rId34"/>
    <p:sldLayoutId id="2147483664" r:id="rId35"/>
    <p:sldLayoutId id="2147483694" r:id="rId36"/>
    <p:sldLayoutId id="2147483705" r:id="rId37"/>
    <p:sldLayoutId id="2147483663" r:id="rId38"/>
    <p:sldLayoutId id="2147483693" r:id="rId39"/>
    <p:sldLayoutId id="2147483676" r:id="rId40"/>
    <p:sldLayoutId id="2147483665" r:id="rId41"/>
    <p:sldLayoutId id="2147483695" r:id="rId42"/>
    <p:sldLayoutId id="2147483677" r:id="rId43"/>
    <p:sldLayoutId id="2147483696" r:id="rId44"/>
    <p:sldLayoutId id="2147483778" r:id="rId45"/>
    <p:sldLayoutId id="2147483686" r:id="rId4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914286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179055" indent="-179055" algn="l" defTabSz="914286" rtl="0" eaLnBrk="1" latinLnBrk="0" hangingPunct="1">
        <a:lnSpc>
          <a:spcPct val="95000"/>
        </a:lnSpc>
        <a:spcBef>
          <a:spcPts val="457"/>
        </a:spcBef>
        <a:spcAft>
          <a:spcPts val="0"/>
        </a:spcAft>
        <a:buClr>
          <a:schemeClr val="accent3"/>
        </a:buClr>
        <a:buFont typeface="Arial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20229" indent="-176636" algn="l" defTabSz="914286" rtl="0" eaLnBrk="1" latinLnBrk="0" hangingPunct="1">
        <a:lnSpc>
          <a:spcPct val="95000"/>
        </a:lnSpc>
        <a:spcBef>
          <a:spcPts val="457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2857" indent="-228571" algn="l" defTabSz="914286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1" algn="l" defTabSz="914286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1" algn="l" defTabSz="914286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480" userDrawn="1">
          <p15:clr>
            <a:srgbClr val="F26B43"/>
          </p15:clr>
        </p15:guide>
        <p15:guide id="4" orient="horz" pos="468" userDrawn="1">
          <p15:clr>
            <a:srgbClr val="F26B43"/>
          </p15:clr>
        </p15:guide>
        <p15:guide id="5" pos="5280" userDrawn="1">
          <p15:clr>
            <a:srgbClr val="F26B43"/>
          </p15:clr>
        </p15:guide>
        <p15:guide id="6" orient="horz" pos="2772" userDrawn="1">
          <p15:clr>
            <a:srgbClr val="F26B43"/>
          </p15:clr>
        </p15:guide>
        <p15:guide id="9" orient="horz" pos="852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9912" y="563563"/>
            <a:ext cx="8004175" cy="548640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 32pt</a:t>
            </a:r>
          </a:p>
        </p:txBody>
      </p:sp>
      <p:sp>
        <p:nvSpPr>
          <p:cNvPr id="35" name="Footer Placeholder 4"/>
          <p:cNvSpPr txBox="1">
            <a:spLocks/>
          </p:cNvSpPr>
          <p:nvPr/>
        </p:nvSpPr>
        <p:spPr>
          <a:xfrm>
            <a:off x="8686800" y="6419558"/>
            <a:ext cx="457200" cy="381000"/>
          </a:xfrm>
          <a:prstGeom prst="rect">
            <a:avLst/>
          </a:prstGeom>
        </p:spPr>
        <p:txBody>
          <a:bodyPr vert="horz" lIns="91428" tIns="45715" rIns="91428" bIns="45715" rtlCol="0" anchor="ctr"/>
          <a:lstStyle>
            <a:lvl1pPr marL="0" marR="0" indent="0" algn="ctr" defTabSz="914400" rtl="0" eaLnBrk="1" fontAlgn="auto" latinLnBrk="0" hangingPunct="1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accent3"/>
                </a:solidFill>
                <a:latin typeface="Franklin Gothic Medium" pitchFamily="34" charset="0"/>
              </a:defRPr>
            </a:lvl1pPr>
          </a:lstStyle>
          <a:p>
            <a:pPr algn="ctr">
              <a:defRPr/>
            </a:pPr>
            <a:fld id="{0E2DA7D6-899D-4BE0-98D3-D2C39F0629BC}" type="slidenum">
              <a:rPr lang="en-US" sz="800" kern="1200" smtClean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n-ea"/>
                <a:cs typeface="+mn-cs"/>
              </a:rPr>
              <a:pPr algn="ctr">
                <a:defRPr/>
              </a:pPr>
              <a:t>‹#›</a:t>
            </a:fld>
            <a:endParaRPr lang="en-US" sz="800" kern="120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n-ea"/>
              <a:cs typeface="+mn-cs"/>
            </a:endParaRP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>
          <a:xfrm>
            <a:off x="569913" y="1214166"/>
            <a:ext cx="5181356" cy="4291888"/>
          </a:xfrm>
          <a:prstGeom prst="rect">
            <a:avLst/>
          </a:prstGeom>
        </p:spPr>
        <p:txBody>
          <a:bodyPr vert="horz" lIns="0" tIns="34843" rIns="0" bIns="34843" rtlCol="0">
            <a:noAutofit/>
          </a:bodyPr>
          <a:lstStyle/>
          <a:p>
            <a:pPr lvl="0"/>
            <a:r>
              <a:rPr lang="en-US" dirty="0"/>
              <a:t>Click to edit master text styles, sentence case, 20pt</a:t>
            </a:r>
          </a:p>
          <a:p>
            <a:pPr lvl="1"/>
            <a:r>
              <a:rPr lang="en-US" dirty="0"/>
              <a:t>Second level, sentence case, 18pt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61512" y="6567832"/>
            <a:ext cx="3352800" cy="2901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n-US" sz="6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rPr>
              <a:t> </a:t>
            </a:r>
            <a:endParaRPr lang="en-US" sz="600" b="1" kern="1200" baseline="0" dirty="0">
              <a:solidFill>
                <a:schemeClr val="tx1">
                  <a:lumMod val="50000"/>
                  <a:lumOff val="50000"/>
                </a:schemeClr>
              </a:solidFill>
              <a:latin typeface="+mj-lt"/>
              <a:ea typeface="+mn-ea"/>
              <a:cs typeface="+mn-cs"/>
            </a:endParaRPr>
          </a:p>
          <a:p>
            <a:r>
              <a:rPr lang="en-US" sz="6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© </a:t>
            </a:r>
            <a:r>
              <a:rPr lang="en-US" sz="600" kern="1200" baseline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2019 </a:t>
            </a:r>
            <a:r>
              <a:rPr lang="en-US" sz="600" kern="1200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rPr>
              <a:t>Express Scripts. All Rights Reserved.</a:t>
            </a:r>
            <a:endParaRPr lang="en-US" sz="6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FC2AE82-0CA6-C64D-9C74-3CDF6C1DE062}"/>
              </a:ext>
            </a:extLst>
          </p:cNvPr>
          <p:cNvPicPr>
            <a:picLocks noChangeAspect="1"/>
          </p:cNvPicPr>
          <p:nvPr userDrawn="1"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95378" y="6419585"/>
            <a:ext cx="1838671" cy="34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4960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0" r:id="rId1"/>
    <p:sldLayoutId id="2147483801" r:id="rId2"/>
    <p:sldLayoutId id="2147483802" r:id="rId3"/>
    <p:sldLayoutId id="2147483803" r:id="rId4"/>
    <p:sldLayoutId id="2147483804" r:id="rId5"/>
    <p:sldLayoutId id="2147483805" r:id="rId6"/>
    <p:sldLayoutId id="2147483806" r:id="rId7"/>
    <p:sldLayoutId id="2147483807" r:id="rId8"/>
    <p:sldLayoutId id="2147483808" r:id="rId9"/>
    <p:sldLayoutId id="2147483809" r:id="rId10"/>
    <p:sldLayoutId id="2147483810" r:id="rId11"/>
    <p:sldLayoutId id="2147483811" r:id="rId12"/>
    <p:sldLayoutId id="2147483812" r:id="rId13"/>
    <p:sldLayoutId id="2147483813" r:id="rId14"/>
    <p:sldLayoutId id="2147483814" r:id="rId15"/>
    <p:sldLayoutId id="2147483815" r:id="rId16"/>
    <p:sldLayoutId id="2147483816" r:id="rId17"/>
    <p:sldLayoutId id="2147483817" r:id="rId18"/>
    <p:sldLayoutId id="2147483818" r:id="rId19"/>
    <p:sldLayoutId id="2147483819" r:id="rId20"/>
    <p:sldLayoutId id="2147483820" r:id="rId21"/>
    <p:sldLayoutId id="2147483821" r:id="rId22"/>
    <p:sldLayoutId id="2147483822" r:id="rId23"/>
    <p:sldLayoutId id="2147483823" r:id="rId24"/>
    <p:sldLayoutId id="2147483824" r:id="rId25"/>
    <p:sldLayoutId id="2147483825" r:id="rId26"/>
    <p:sldLayoutId id="2147483826" r:id="rId27"/>
    <p:sldLayoutId id="2147483827" r:id="rId28"/>
    <p:sldLayoutId id="2147483828" r:id="rId29"/>
    <p:sldLayoutId id="2147483829" r:id="rId30"/>
    <p:sldLayoutId id="2147483830" r:id="rId31"/>
    <p:sldLayoutId id="2147483831" r:id="rId32"/>
    <p:sldLayoutId id="2147483832" r:id="rId33"/>
    <p:sldLayoutId id="2147483833" r:id="rId34"/>
    <p:sldLayoutId id="2147483834" r:id="rId35"/>
    <p:sldLayoutId id="2147483835" r:id="rId36"/>
    <p:sldLayoutId id="2147483836" r:id="rId37"/>
    <p:sldLayoutId id="2147483837" r:id="rId38"/>
    <p:sldLayoutId id="2147483838" r:id="rId39"/>
    <p:sldLayoutId id="2147483839" r:id="rId40"/>
    <p:sldLayoutId id="2147483840" r:id="rId41"/>
    <p:sldLayoutId id="2147483841" r:id="rId42"/>
    <p:sldLayoutId id="2147483842" r:id="rId43"/>
    <p:sldLayoutId id="2147483843" r:id="rId44"/>
    <p:sldLayoutId id="2147483844" r:id="rId45"/>
    <p:sldLayoutId id="2147483845" r:id="rId46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defTabSz="914286" rtl="0" eaLnBrk="1" latinLnBrk="0" hangingPunct="1">
        <a:lnSpc>
          <a:spcPct val="85000"/>
        </a:lnSpc>
        <a:spcBef>
          <a:spcPct val="0"/>
        </a:spcBef>
        <a:buNone/>
        <a:defRPr sz="3200" kern="1200">
          <a:solidFill>
            <a:schemeClr val="tx2"/>
          </a:solidFill>
          <a:latin typeface="+mn-lt"/>
          <a:ea typeface="+mj-ea"/>
          <a:cs typeface="+mj-cs"/>
        </a:defRPr>
      </a:lvl1pPr>
    </p:titleStyle>
    <p:bodyStyle>
      <a:lvl1pPr marL="179055" indent="-179055" algn="l" defTabSz="914286" rtl="0" eaLnBrk="1" latinLnBrk="0" hangingPunct="1">
        <a:lnSpc>
          <a:spcPct val="95000"/>
        </a:lnSpc>
        <a:spcBef>
          <a:spcPts val="457"/>
        </a:spcBef>
        <a:spcAft>
          <a:spcPts val="0"/>
        </a:spcAft>
        <a:buClr>
          <a:schemeClr val="accent3"/>
        </a:buClr>
        <a:buFont typeface="Arial" pitchFamily="34" charset="0"/>
        <a:buChar char="•"/>
        <a:defRPr lang="en-US" sz="2000" kern="120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520229" indent="-176636" algn="l" defTabSz="914286" rtl="0" eaLnBrk="1" latinLnBrk="0" hangingPunct="1">
        <a:lnSpc>
          <a:spcPct val="95000"/>
        </a:lnSpc>
        <a:spcBef>
          <a:spcPts val="457"/>
        </a:spcBef>
        <a:spcAft>
          <a:spcPts val="0"/>
        </a:spcAft>
        <a:buClr>
          <a:schemeClr val="tx2"/>
        </a:buClr>
        <a:buFont typeface="Arial" pitchFamily="34" charset="0"/>
        <a:buChar char="•"/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142857" indent="-228571" algn="l" defTabSz="914286" rtl="0" eaLnBrk="1" latinLnBrk="0" hangingPunct="1">
        <a:spcBef>
          <a:spcPct val="20000"/>
        </a:spcBef>
        <a:buFont typeface="Arial" pitchFamily="34" charset="0"/>
        <a:buNone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00" indent="-228571" algn="l" defTabSz="914286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43" indent="-228571" algn="l" defTabSz="914286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286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429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572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715" indent="-228571" algn="l" defTabSz="914286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86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29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572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15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857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01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143" algn="l" defTabSz="91428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620">
          <p15:clr>
            <a:srgbClr val="F26B43"/>
          </p15:clr>
        </p15:guide>
        <p15:guide id="2" pos="2880">
          <p15:clr>
            <a:srgbClr val="F26B43"/>
          </p15:clr>
        </p15:guide>
        <p15:guide id="3" pos="480">
          <p15:clr>
            <a:srgbClr val="F26B43"/>
          </p15:clr>
        </p15:guide>
        <p15:guide id="4" orient="horz" pos="468">
          <p15:clr>
            <a:srgbClr val="F26B43"/>
          </p15:clr>
        </p15:guide>
        <p15:guide id="5" pos="5280">
          <p15:clr>
            <a:srgbClr val="F26B43"/>
          </p15:clr>
        </p15:guide>
        <p15:guide id="6" orient="horz" pos="2772">
          <p15:clr>
            <a:srgbClr val="F26B43"/>
          </p15:clr>
        </p15:guide>
        <p15:guide id="9" orient="horz" pos="85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amu.edu/business/benefits-administration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2.xml"/><Relationship Id="rId5" Type="http://schemas.openxmlformats.org/officeDocument/2006/relationships/image" Target="../media/image12.png"/><Relationship Id="rId4" Type="http://schemas.openxmlformats.org/officeDocument/2006/relationships/hyperlink" Target="http://www.express-scripts.com/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14.jp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21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2.jp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5.png"/><Relationship Id="rId11" Type="http://schemas.openxmlformats.org/officeDocument/2006/relationships/image" Target="../media/image30.jpg"/><Relationship Id="rId5" Type="http://schemas.openxmlformats.org/officeDocument/2006/relationships/image" Target="../media/image24.png"/><Relationship Id="rId10" Type="http://schemas.openxmlformats.org/officeDocument/2006/relationships/image" Target="../media/image29.png"/><Relationship Id="rId4" Type="http://schemas.openxmlformats.org/officeDocument/2006/relationships/image" Target="../media/image23.png"/><Relationship Id="rId9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458591" y="3314442"/>
            <a:ext cx="4230687" cy="1931208"/>
          </a:xfrm>
        </p:spPr>
        <p:txBody>
          <a:bodyPr/>
          <a:lstStyle/>
          <a:p>
            <a:r>
              <a:rPr lang="en-US" sz="3600" dirty="0" smtClean="0"/>
              <a:t>A&amp;M Medicare Part D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2020 Prescription Drug Program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686" y="1202431"/>
            <a:ext cx="4846496" cy="1472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89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7325" y="157980"/>
            <a:ext cx="4061847" cy="582676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/>
          <a:srcRect l="2410" r="2916" b="2871"/>
          <a:stretch/>
        </p:blipFill>
        <p:spPr>
          <a:xfrm>
            <a:off x="1828799" y="938619"/>
            <a:ext cx="5740925" cy="45289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577195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3052" y="221233"/>
            <a:ext cx="5845810" cy="754380"/>
          </a:xfrm>
          <a:prstGeom prst="rect">
            <a:avLst/>
          </a:prstGeom>
        </p:spPr>
        <p:txBody>
          <a:bodyPr vert="horz" wrap="square" lIns="0" tIns="17145" rIns="0" bIns="0" rtlCol="0">
            <a:spAutoFit/>
          </a:bodyPr>
          <a:lstStyle/>
          <a:p>
            <a:pPr marL="12700">
              <a:lnSpc>
                <a:spcPts val="3210"/>
              </a:lnSpc>
              <a:spcBef>
                <a:spcPts val="135"/>
              </a:spcBef>
            </a:pPr>
            <a:r>
              <a:rPr sz="2850" spc="-35" dirty="0">
                <a:solidFill>
                  <a:srgbClr val="009BDF"/>
                </a:solidFill>
              </a:rPr>
              <a:t>Have </a:t>
            </a:r>
            <a:r>
              <a:rPr sz="2850" spc="10" dirty="0">
                <a:solidFill>
                  <a:srgbClr val="009BDF"/>
                </a:solidFill>
              </a:rPr>
              <a:t>a </a:t>
            </a:r>
            <a:r>
              <a:rPr sz="2850" spc="15" dirty="0">
                <a:solidFill>
                  <a:srgbClr val="009BDF"/>
                </a:solidFill>
              </a:rPr>
              <a:t>Question </a:t>
            </a:r>
            <a:r>
              <a:rPr sz="2850" spc="10" dirty="0">
                <a:solidFill>
                  <a:srgbClr val="009BDF"/>
                </a:solidFill>
              </a:rPr>
              <a:t>About a</a:t>
            </a:r>
            <a:r>
              <a:rPr sz="2850" spc="250" dirty="0">
                <a:solidFill>
                  <a:srgbClr val="009BDF"/>
                </a:solidFill>
              </a:rPr>
              <a:t> </a:t>
            </a:r>
            <a:r>
              <a:rPr sz="2850" spc="5" dirty="0">
                <a:solidFill>
                  <a:srgbClr val="009BDF"/>
                </a:solidFill>
              </a:rPr>
              <a:t>Medication?</a:t>
            </a:r>
            <a:endParaRPr sz="2850"/>
          </a:p>
          <a:p>
            <a:pPr marL="12700">
              <a:lnSpc>
                <a:spcPts val="2490"/>
              </a:lnSpc>
            </a:pPr>
            <a:r>
              <a:rPr sz="2250" spc="-5" dirty="0">
                <a:solidFill>
                  <a:srgbClr val="009BDF"/>
                </a:solidFill>
              </a:rPr>
              <a:t>Ask a</a:t>
            </a:r>
            <a:r>
              <a:rPr sz="2250" spc="-70" dirty="0">
                <a:solidFill>
                  <a:srgbClr val="009BDF"/>
                </a:solidFill>
              </a:rPr>
              <a:t> </a:t>
            </a:r>
            <a:r>
              <a:rPr sz="2250" spc="-10" dirty="0">
                <a:solidFill>
                  <a:srgbClr val="009BDF"/>
                </a:solidFill>
              </a:rPr>
              <a:t>pharmacist</a:t>
            </a:r>
            <a:endParaRPr sz="2250"/>
          </a:p>
        </p:txBody>
      </p:sp>
      <p:sp>
        <p:nvSpPr>
          <p:cNvPr id="3" name="object 3"/>
          <p:cNvSpPr/>
          <p:nvPr/>
        </p:nvSpPr>
        <p:spPr>
          <a:xfrm>
            <a:off x="398983" y="1211833"/>
            <a:ext cx="2652395" cy="1645920"/>
          </a:xfrm>
          <a:custGeom>
            <a:avLst/>
            <a:gdLst/>
            <a:ahLst/>
            <a:cxnLst/>
            <a:rect l="l" t="t" r="r" b="b"/>
            <a:pathLst>
              <a:path w="2652395" h="1645920">
                <a:moveTo>
                  <a:pt x="2502966" y="0"/>
                </a:moveTo>
                <a:lnTo>
                  <a:pt x="148818" y="0"/>
                </a:lnTo>
                <a:lnTo>
                  <a:pt x="101778" y="7591"/>
                </a:lnTo>
                <a:lnTo>
                  <a:pt x="60926" y="28728"/>
                </a:lnTo>
                <a:lnTo>
                  <a:pt x="28712" y="60953"/>
                </a:lnTo>
                <a:lnTo>
                  <a:pt x="7586" y="101811"/>
                </a:lnTo>
                <a:lnTo>
                  <a:pt x="0" y="148844"/>
                </a:lnTo>
                <a:lnTo>
                  <a:pt x="0" y="1497076"/>
                </a:lnTo>
                <a:lnTo>
                  <a:pt x="7586" y="1544108"/>
                </a:lnTo>
                <a:lnTo>
                  <a:pt x="28712" y="1584966"/>
                </a:lnTo>
                <a:lnTo>
                  <a:pt x="60926" y="1617191"/>
                </a:lnTo>
                <a:lnTo>
                  <a:pt x="101778" y="1638328"/>
                </a:lnTo>
                <a:lnTo>
                  <a:pt x="148818" y="1645920"/>
                </a:lnTo>
                <a:lnTo>
                  <a:pt x="2502966" y="1645920"/>
                </a:lnTo>
                <a:lnTo>
                  <a:pt x="2549999" y="1638328"/>
                </a:lnTo>
                <a:lnTo>
                  <a:pt x="2590856" y="1617191"/>
                </a:lnTo>
                <a:lnTo>
                  <a:pt x="2623082" y="1584966"/>
                </a:lnTo>
                <a:lnTo>
                  <a:pt x="2644219" y="1544108"/>
                </a:lnTo>
                <a:lnTo>
                  <a:pt x="2651810" y="1497076"/>
                </a:lnTo>
                <a:lnTo>
                  <a:pt x="2651810" y="148844"/>
                </a:lnTo>
                <a:lnTo>
                  <a:pt x="2644219" y="101811"/>
                </a:lnTo>
                <a:lnTo>
                  <a:pt x="2623082" y="60953"/>
                </a:lnTo>
                <a:lnTo>
                  <a:pt x="2590856" y="28728"/>
                </a:lnTo>
                <a:lnTo>
                  <a:pt x="2549999" y="7591"/>
                </a:lnTo>
                <a:lnTo>
                  <a:pt x="2502966" y="0"/>
                </a:lnTo>
                <a:close/>
              </a:path>
            </a:pathLst>
          </a:custGeom>
          <a:solidFill>
            <a:srgbClr val="1355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548005" y="1366202"/>
            <a:ext cx="2359660" cy="1293495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-2540" algn="ctr">
              <a:lnSpc>
                <a:spcPct val="87500"/>
              </a:lnSpc>
              <a:spcBef>
                <a:spcPts val="370"/>
              </a:spcBef>
            </a:pPr>
            <a:r>
              <a:rPr sz="185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You </a:t>
            </a:r>
            <a:r>
              <a:rPr sz="185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can </a:t>
            </a:r>
            <a:r>
              <a:rPr sz="185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contact </a:t>
            </a:r>
            <a:r>
              <a:rPr sz="185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one </a:t>
            </a:r>
            <a:r>
              <a:rPr sz="185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of  </a:t>
            </a:r>
            <a:r>
              <a:rPr sz="185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our pharmacists for  </a:t>
            </a:r>
            <a:r>
              <a:rPr sz="185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general counseling </a:t>
            </a:r>
            <a:r>
              <a:rPr sz="185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—</a:t>
            </a:r>
            <a:r>
              <a:rPr sz="1850" spc="-2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5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or  </a:t>
            </a:r>
            <a:r>
              <a:rPr sz="185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 </a:t>
            </a:r>
            <a:r>
              <a:rPr sz="185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Specialist</a:t>
            </a:r>
            <a:r>
              <a:rPr sz="1850" spc="-19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5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Pharmacist  </a:t>
            </a:r>
            <a:r>
              <a:rPr sz="185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for </a:t>
            </a:r>
            <a:r>
              <a:rPr sz="185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complex</a:t>
            </a:r>
            <a:r>
              <a:rPr sz="1850" spc="-1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5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concerns.</a:t>
            </a:r>
            <a:endParaRPr sz="1850">
              <a:latin typeface="Franklin Gothic Medium"/>
              <a:cs typeface="Franklin Gothic Medium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19760" y="2451100"/>
            <a:ext cx="2712644" cy="302107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  <a:effectLst>
            <a:softEdge rad="31750"/>
          </a:effectLst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3192145" y="1208277"/>
            <a:ext cx="2651760" cy="1645920"/>
          </a:xfrm>
          <a:custGeom>
            <a:avLst/>
            <a:gdLst/>
            <a:ahLst/>
            <a:cxnLst/>
            <a:rect l="l" t="t" r="r" b="b"/>
            <a:pathLst>
              <a:path w="2651760" h="1645920">
                <a:moveTo>
                  <a:pt x="2503043" y="0"/>
                </a:moveTo>
                <a:lnTo>
                  <a:pt x="148844" y="0"/>
                </a:lnTo>
                <a:lnTo>
                  <a:pt x="101811" y="7591"/>
                </a:lnTo>
                <a:lnTo>
                  <a:pt x="60953" y="28728"/>
                </a:lnTo>
                <a:lnTo>
                  <a:pt x="28728" y="60953"/>
                </a:lnTo>
                <a:lnTo>
                  <a:pt x="7591" y="101811"/>
                </a:lnTo>
                <a:lnTo>
                  <a:pt x="0" y="148844"/>
                </a:lnTo>
                <a:lnTo>
                  <a:pt x="0" y="1497076"/>
                </a:lnTo>
                <a:lnTo>
                  <a:pt x="7591" y="1544108"/>
                </a:lnTo>
                <a:lnTo>
                  <a:pt x="28728" y="1584966"/>
                </a:lnTo>
                <a:lnTo>
                  <a:pt x="60953" y="1617191"/>
                </a:lnTo>
                <a:lnTo>
                  <a:pt x="101811" y="1638328"/>
                </a:lnTo>
                <a:lnTo>
                  <a:pt x="148844" y="1645920"/>
                </a:lnTo>
                <a:lnTo>
                  <a:pt x="2503043" y="1645920"/>
                </a:lnTo>
                <a:lnTo>
                  <a:pt x="2550062" y="1638328"/>
                </a:lnTo>
                <a:lnTo>
                  <a:pt x="2590888" y="1617191"/>
                </a:lnTo>
                <a:lnTo>
                  <a:pt x="2623076" y="1584966"/>
                </a:lnTo>
                <a:lnTo>
                  <a:pt x="2644181" y="1544108"/>
                </a:lnTo>
                <a:lnTo>
                  <a:pt x="2651760" y="1497076"/>
                </a:lnTo>
                <a:lnTo>
                  <a:pt x="2651760" y="148844"/>
                </a:lnTo>
                <a:lnTo>
                  <a:pt x="2644181" y="101811"/>
                </a:lnTo>
                <a:lnTo>
                  <a:pt x="2623076" y="60953"/>
                </a:lnTo>
                <a:lnTo>
                  <a:pt x="2590888" y="28728"/>
                </a:lnTo>
                <a:lnTo>
                  <a:pt x="2550062" y="7591"/>
                </a:lnTo>
                <a:lnTo>
                  <a:pt x="2503043" y="0"/>
                </a:lnTo>
                <a:close/>
              </a:path>
            </a:pathLst>
          </a:custGeom>
          <a:solidFill>
            <a:srgbClr val="1355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3273171" y="1239202"/>
            <a:ext cx="2488565" cy="1547495"/>
          </a:xfrm>
          <a:prstGeom prst="rect">
            <a:avLst/>
          </a:prstGeom>
        </p:spPr>
        <p:txBody>
          <a:bodyPr vert="horz" wrap="square" lIns="0" tIns="45085" rIns="0" bIns="0" rtlCol="0">
            <a:spAutoFit/>
          </a:bodyPr>
          <a:lstStyle/>
          <a:p>
            <a:pPr marL="12700" marR="5080" indent="635" algn="ctr">
              <a:lnSpc>
                <a:spcPct val="88000"/>
              </a:lnSpc>
              <a:spcBef>
                <a:spcPts val="355"/>
              </a:spcBef>
            </a:pPr>
            <a:r>
              <a:rPr sz="185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Each </a:t>
            </a:r>
            <a:r>
              <a:rPr sz="185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Specialist  </a:t>
            </a:r>
            <a:r>
              <a:rPr sz="185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Pharmacist </a:t>
            </a:r>
            <a:r>
              <a:rPr sz="185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has had  </a:t>
            </a:r>
            <a:r>
              <a:rPr sz="185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specialized </a:t>
            </a:r>
            <a:r>
              <a:rPr sz="185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training </a:t>
            </a:r>
            <a:r>
              <a:rPr sz="1850" spc="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in  </a:t>
            </a:r>
            <a:r>
              <a:rPr sz="185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the </a:t>
            </a:r>
            <a:r>
              <a:rPr sz="185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medications </a:t>
            </a:r>
            <a:r>
              <a:rPr sz="185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used to  </a:t>
            </a:r>
            <a:r>
              <a:rPr sz="185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treat </a:t>
            </a:r>
            <a:r>
              <a:rPr sz="185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 </a:t>
            </a:r>
            <a:r>
              <a:rPr sz="185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specific</a:t>
            </a:r>
            <a:r>
              <a:rPr sz="1850" spc="-254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5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condition,  </a:t>
            </a:r>
            <a:r>
              <a:rPr sz="185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such</a:t>
            </a:r>
            <a:r>
              <a:rPr sz="1850" spc="-4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50" spc="-3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as:</a:t>
            </a:r>
            <a:endParaRPr sz="1850">
              <a:latin typeface="Franklin Gothic Medium"/>
              <a:cs typeface="Franklin Gothic Medium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6040754" y="1211833"/>
            <a:ext cx="2651760" cy="1645920"/>
          </a:xfrm>
          <a:custGeom>
            <a:avLst/>
            <a:gdLst/>
            <a:ahLst/>
            <a:cxnLst/>
            <a:rect l="l" t="t" r="r" b="b"/>
            <a:pathLst>
              <a:path w="2651759" h="1645920">
                <a:moveTo>
                  <a:pt x="2502916" y="0"/>
                </a:moveTo>
                <a:lnTo>
                  <a:pt x="148717" y="0"/>
                </a:lnTo>
                <a:lnTo>
                  <a:pt x="101697" y="7591"/>
                </a:lnTo>
                <a:lnTo>
                  <a:pt x="60871" y="28728"/>
                </a:lnTo>
                <a:lnTo>
                  <a:pt x="28683" y="60953"/>
                </a:lnTo>
                <a:lnTo>
                  <a:pt x="7578" y="101811"/>
                </a:lnTo>
                <a:lnTo>
                  <a:pt x="0" y="148844"/>
                </a:lnTo>
                <a:lnTo>
                  <a:pt x="0" y="1497076"/>
                </a:lnTo>
                <a:lnTo>
                  <a:pt x="7578" y="1544108"/>
                </a:lnTo>
                <a:lnTo>
                  <a:pt x="28683" y="1584966"/>
                </a:lnTo>
                <a:lnTo>
                  <a:pt x="60871" y="1617191"/>
                </a:lnTo>
                <a:lnTo>
                  <a:pt x="101697" y="1638328"/>
                </a:lnTo>
                <a:lnTo>
                  <a:pt x="148717" y="1645920"/>
                </a:lnTo>
                <a:lnTo>
                  <a:pt x="2502916" y="1645920"/>
                </a:lnTo>
                <a:lnTo>
                  <a:pt x="2549948" y="1638328"/>
                </a:lnTo>
                <a:lnTo>
                  <a:pt x="2590806" y="1617191"/>
                </a:lnTo>
                <a:lnTo>
                  <a:pt x="2623031" y="1584966"/>
                </a:lnTo>
                <a:lnTo>
                  <a:pt x="2644168" y="1544108"/>
                </a:lnTo>
                <a:lnTo>
                  <a:pt x="2651760" y="1497076"/>
                </a:lnTo>
                <a:lnTo>
                  <a:pt x="2651760" y="148844"/>
                </a:lnTo>
                <a:lnTo>
                  <a:pt x="2644168" y="101811"/>
                </a:lnTo>
                <a:lnTo>
                  <a:pt x="2623031" y="60953"/>
                </a:lnTo>
                <a:lnTo>
                  <a:pt x="2590806" y="28728"/>
                </a:lnTo>
                <a:lnTo>
                  <a:pt x="2549948" y="7591"/>
                </a:lnTo>
                <a:lnTo>
                  <a:pt x="2502916" y="0"/>
                </a:lnTo>
                <a:close/>
              </a:path>
            </a:pathLst>
          </a:custGeom>
          <a:solidFill>
            <a:srgbClr val="13558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 txBox="1"/>
          <p:nvPr/>
        </p:nvSpPr>
        <p:spPr>
          <a:xfrm>
            <a:off x="6195695" y="1490027"/>
            <a:ext cx="2357120" cy="1049020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98780">
              <a:lnSpc>
                <a:spcPts val="2070"/>
              </a:lnSpc>
              <a:spcBef>
                <a:spcPts val="90"/>
              </a:spcBef>
            </a:pPr>
            <a:r>
              <a:rPr sz="185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You </a:t>
            </a:r>
            <a:r>
              <a:rPr sz="185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can</a:t>
            </a:r>
            <a:r>
              <a:rPr sz="1850" spc="-1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5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contact</a:t>
            </a:r>
            <a:endParaRPr sz="1850">
              <a:latin typeface="Franklin Gothic Medium"/>
              <a:cs typeface="Franklin Gothic Medium"/>
            </a:endParaRPr>
          </a:p>
          <a:p>
            <a:pPr marL="12700" marR="5080" algn="ctr">
              <a:lnSpc>
                <a:spcPts val="2000"/>
              </a:lnSpc>
              <a:spcBef>
                <a:spcPts val="105"/>
              </a:spcBef>
            </a:pPr>
            <a:r>
              <a:rPr sz="185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 </a:t>
            </a:r>
            <a:r>
              <a:rPr sz="185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Specialist</a:t>
            </a:r>
            <a:r>
              <a:rPr sz="1850" spc="-2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5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Pharmacist  </a:t>
            </a:r>
            <a:r>
              <a:rPr sz="1850" spc="-5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24/7 </a:t>
            </a:r>
            <a:r>
              <a:rPr sz="185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</a:t>
            </a:r>
            <a:r>
              <a:rPr sz="1850" spc="-6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185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ask</a:t>
            </a:r>
            <a:endParaRPr sz="1850">
              <a:latin typeface="Franklin Gothic Medium"/>
              <a:cs typeface="Franklin Gothic Medium"/>
            </a:endParaRPr>
          </a:p>
          <a:p>
            <a:pPr marL="358140">
              <a:lnSpc>
                <a:spcPts val="1895"/>
              </a:lnSpc>
            </a:pPr>
            <a:r>
              <a:rPr sz="185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questions</a:t>
            </a:r>
            <a:r>
              <a:rPr sz="1850" spc="-3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about:</a:t>
            </a:r>
            <a:endParaRPr sz="1850">
              <a:latin typeface="Franklin Gothic Medium"/>
              <a:cs typeface="Franklin Gothic Medium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354451" y="3102731"/>
            <a:ext cx="2075180" cy="210185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6379" indent="-233679">
              <a:lnSpc>
                <a:spcPct val="100000"/>
              </a:lnSpc>
              <a:spcBef>
                <a:spcPts val="434"/>
              </a:spcBef>
              <a:buFont typeface="Wingdings"/>
              <a:buChar char=""/>
              <a:tabLst>
                <a:tab pos="246379" algn="l"/>
                <a:tab pos="247015" algn="l"/>
              </a:tabLst>
            </a:pPr>
            <a:r>
              <a:rPr sz="1650" spc="10" dirty="0">
                <a:latin typeface="Franklin Gothic Book"/>
                <a:cs typeface="Franklin Gothic Book"/>
              </a:rPr>
              <a:t>High</a:t>
            </a:r>
            <a:r>
              <a:rPr sz="1650" spc="25" dirty="0">
                <a:latin typeface="Franklin Gothic Book"/>
                <a:cs typeface="Franklin Gothic Book"/>
              </a:rPr>
              <a:t> </a:t>
            </a:r>
            <a:r>
              <a:rPr sz="1650" spc="0" dirty="0">
                <a:latin typeface="Franklin Gothic Book"/>
                <a:cs typeface="Franklin Gothic Book"/>
              </a:rPr>
              <a:t>cholesterol</a:t>
            </a:r>
            <a:endParaRPr sz="1650">
              <a:latin typeface="Franklin Gothic Book"/>
              <a:cs typeface="Franklin Gothic Book"/>
            </a:endParaRPr>
          </a:p>
          <a:p>
            <a:pPr marL="246379" indent="-233679">
              <a:lnSpc>
                <a:spcPct val="100000"/>
              </a:lnSpc>
              <a:spcBef>
                <a:spcPts val="345"/>
              </a:spcBef>
              <a:buFont typeface="Wingdings"/>
              <a:buChar char=""/>
              <a:tabLst>
                <a:tab pos="246379" algn="l"/>
                <a:tab pos="247015" algn="l"/>
              </a:tabLst>
            </a:pPr>
            <a:r>
              <a:rPr sz="1650" spc="10" dirty="0">
                <a:latin typeface="Franklin Gothic Book"/>
                <a:cs typeface="Franklin Gothic Book"/>
              </a:rPr>
              <a:t>High </a:t>
            </a:r>
            <a:r>
              <a:rPr sz="1650" spc="5" dirty="0">
                <a:latin typeface="Franklin Gothic Book"/>
                <a:cs typeface="Franklin Gothic Book"/>
              </a:rPr>
              <a:t>blood pressure</a:t>
            </a:r>
            <a:endParaRPr sz="1650">
              <a:latin typeface="Franklin Gothic Book"/>
              <a:cs typeface="Franklin Gothic Book"/>
            </a:endParaRPr>
          </a:p>
          <a:p>
            <a:pPr marL="246379" indent="-233679">
              <a:lnSpc>
                <a:spcPct val="100000"/>
              </a:lnSpc>
              <a:spcBef>
                <a:spcPts val="345"/>
              </a:spcBef>
              <a:buFont typeface="Wingdings"/>
              <a:buChar char=""/>
              <a:tabLst>
                <a:tab pos="246379" algn="l"/>
                <a:tab pos="247015" algn="l"/>
              </a:tabLst>
            </a:pPr>
            <a:r>
              <a:rPr sz="1650" spc="10" dirty="0">
                <a:latin typeface="Franklin Gothic Book"/>
                <a:cs typeface="Franklin Gothic Book"/>
              </a:rPr>
              <a:t>Depression</a:t>
            </a:r>
            <a:endParaRPr sz="1650">
              <a:latin typeface="Franklin Gothic Book"/>
              <a:cs typeface="Franklin Gothic Book"/>
            </a:endParaRPr>
          </a:p>
          <a:p>
            <a:pPr marL="246379" indent="-233679">
              <a:lnSpc>
                <a:spcPct val="100000"/>
              </a:lnSpc>
              <a:spcBef>
                <a:spcPts val="340"/>
              </a:spcBef>
              <a:buFont typeface="Wingdings"/>
              <a:buChar char=""/>
              <a:tabLst>
                <a:tab pos="246379" algn="l"/>
                <a:tab pos="247015" algn="l"/>
              </a:tabLst>
            </a:pPr>
            <a:r>
              <a:rPr sz="1650" spc="5" dirty="0">
                <a:latin typeface="Franklin Gothic Book"/>
                <a:cs typeface="Franklin Gothic Book"/>
              </a:rPr>
              <a:t>Diabetes</a:t>
            </a:r>
            <a:endParaRPr sz="1650">
              <a:latin typeface="Franklin Gothic Book"/>
              <a:cs typeface="Franklin Gothic Book"/>
            </a:endParaRPr>
          </a:p>
          <a:p>
            <a:pPr marL="246379" indent="-233679">
              <a:lnSpc>
                <a:spcPct val="100000"/>
              </a:lnSpc>
              <a:spcBef>
                <a:spcPts val="425"/>
              </a:spcBef>
              <a:buFont typeface="Wingdings"/>
              <a:buChar char=""/>
              <a:tabLst>
                <a:tab pos="246379" algn="l"/>
                <a:tab pos="247015" algn="l"/>
              </a:tabLst>
            </a:pPr>
            <a:r>
              <a:rPr sz="1650" dirty="0">
                <a:latin typeface="Franklin Gothic Book"/>
                <a:cs typeface="Franklin Gothic Book"/>
              </a:rPr>
              <a:t>Asthma</a:t>
            </a:r>
            <a:endParaRPr sz="1650">
              <a:latin typeface="Franklin Gothic Book"/>
              <a:cs typeface="Franklin Gothic Book"/>
            </a:endParaRPr>
          </a:p>
          <a:p>
            <a:pPr marL="246379" indent="-233679">
              <a:lnSpc>
                <a:spcPct val="100000"/>
              </a:lnSpc>
              <a:spcBef>
                <a:spcPts val="345"/>
              </a:spcBef>
              <a:buFont typeface="Wingdings"/>
              <a:buChar char=""/>
              <a:tabLst>
                <a:tab pos="246379" algn="l"/>
                <a:tab pos="247015" algn="l"/>
              </a:tabLst>
            </a:pPr>
            <a:r>
              <a:rPr sz="1650" spc="5" dirty="0">
                <a:latin typeface="Franklin Gothic Book"/>
                <a:cs typeface="Franklin Gothic Book"/>
              </a:rPr>
              <a:t>Osteoporosis</a:t>
            </a:r>
            <a:endParaRPr sz="1650">
              <a:latin typeface="Franklin Gothic Book"/>
              <a:cs typeface="Franklin Gothic Book"/>
            </a:endParaRPr>
          </a:p>
          <a:p>
            <a:pPr marL="246379" indent="-233679">
              <a:lnSpc>
                <a:spcPct val="100000"/>
              </a:lnSpc>
              <a:spcBef>
                <a:spcPts val="345"/>
              </a:spcBef>
              <a:buFont typeface="Wingdings"/>
              <a:buChar char=""/>
              <a:tabLst>
                <a:tab pos="246379" algn="l"/>
                <a:tab pos="247015" algn="l"/>
              </a:tabLst>
            </a:pPr>
            <a:r>
              <a:rPr sz="1650" spc="0" dirty="0">
                <a:latin typeface="Franklin Gothic Book"/>
                <a:cs typeface="Franklin Gothic Book"/>
              </a:rPr>
              <a:t>Cancer</a:t>
            </a:r>
            <a:endParaRPr sz="1650">
              <a:latin typeface="Franklin Gothic Book"/>
              <a:cs typeface="Franklin Gothic Book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144640" y="3102731"/>
            <a:ext cx="2461260" cy="2762885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46379" indent="-233679">
              <a:lnSpc>
                <a:spcPct val="100000"/>
              </a:lnSpc>
              <a:spcBef>
                <a:spcPts val="434"/>
              </a:spcBef>
              <a:buFont typeface="Wingdings"/>
              <a:buChar char=""/>
              <a:tabLst>
                <a:tab pos="246379" algn="l"/>
                <a:tab pos="247015" algn="l"/>
              </a:tabLst>
            </a:pPr>
            <a:r>
              <a:rPr sz="1650" spc="5" dirty="0">
                <a:latin typeface="Franklin Gothic Book"/>
                <a:cs typeface="Franklin Gothic Book"/>
              </a:rPr>
              <a:t>Drug</a:t>
            </a:r>
            <a:r>
              <a:rPr sz="1650" spc="30" dirty="0">
                <a:latin typeface="Franklin Gothic Book"/>
                <a:cs typeface="Franklin Gothic Book"/>
              </a:rPr>
              <a:t> </a:t>
            </a:r>
            <a:r>
              <a:rPr sz="1650" dirty="0">
                <a:latin typeface="Franklin Gothic Book"/>
                <a:cs typeface="Franklin Gothic Book"/>
              </a:rPr>
              <a:t>interactions</a:t>
            </a:r>
            <a:endParaRPr sz="1650">
              <a:latin typeface="Franklin Gothic Book"/>
              <a:cs typeface="Franklin Gothic Book"/>
            </a:endParaRPr>
          </a:p>
          <a:p>
            <a:pPr marL="246379" indent="-233679">
              <a:lnSpc>
                <a:spcPct val="100000"/>
              </a:lnSpc>
              <a:spcBef>
                <a:spcPts val="345"/>
              </a:spcBef>
              <a:buFont typeface="Wingdings"/>
              <a:buChar char=""/>
              <a:tabLst>
                <a:tab pos="246379" algn="l"/>
                <a:tab pos="247015" algn="l"/>
              </a:tabLst>
            </a:pPr>
            <a:r>
              <a:rPr sz="1650" spc="5" dirty="0">
                <a:latin typeface="Franklin Gothic Book"/>
                <a:cs typeface="Franklin Gothic Book"/>
              </a:rPr>
              <a:t>Side</a:t>
            </a:r>
            <a:r>
              <a:rPr sz="1650" spc="60" dirty="0">
                <a:latin typeface="Franklin Gothic Book"/>
                <a:cs typeface="Franklin Gothic Book"/>
              </a:rPr>
              <a:t> </a:t>
            </a:r>
            <a:r>
              <a:rPr sz="1650" dirty="0">
                <a:latin typeface="Franklin Gothic Book"/>
                <a:cs typeface="Franklin Gothic Book"/>
              </a:rPr>
              <a:t>effects</a:t>
            </a:r>
            <a:endParaRPr sz="1650">
              <a:latin typeface="Franklin Gothic Book"/>
              <a:cs typeface="Franklin Gothic Book"/>
            </a:endParaRPr>
          </a:p>
          <a:p>
            <a:pPr marL="246379" marR="290195" indent="-233679">
              <a:lnSpc>
                <a:spcPct val="105200"/>
              </a:lnSpc>
              <a:spcBef>
                <a:spcPts val="240"/>
              </a:spcBef>
              <a:buFont typeface="Wingdings"/>
              <a:buChar char=""/>
              <a:tabLst>
                <a:tab pos="246379" algn="l"/>
                <a:tab pos="247015" algn="l"/>
              </a:tabLst>
            </a:pPr>
            <a:r>
              <a:rPr sz="1650" spc="25" dirty="0">
                <a:latin typeface="Franklin Gothic Book"/>
                <a:cs typeface="Franklin Gothic Book"/>
              </a:rPr>
              <a:t>Risks </a:t>
            </a:r>
            <a:r>
              <a:rPr sz="1650" dirty="0">
                <a:latin typeface="Franklin Gothic Book"/>
                <a:cs typeface="Franklin Gothic Book"/>
              </a:rPr>
              <a:t>and </a:t>
            </a:r>
            <a:r>
              <a:rPr sz="1650" spc="-5" dirty="0">
                <a:latin typeface="Franklin Gothic Book"/>
                <a:cs typeface="Franklin Gothic Book"/>
              </a:rPr>
              <a:t>benefits </a:t>
            </a:r>
            <a:r>
              <a:rPr sz="1650" spc="5" dirty="0">
                <a:latin typeface="Franklin Gothic Book"/>
                <a:cs typeface="Franklin Gothic Book"/>
              </a:rPr>
              <a:t>of  your</a:t>
            </a:r>
            <a:r>
              <a:rPr sz="1650" spc="-15" dirty="0">
                <a:latin typeface="Franklin Gothic Book"/>
                <a:cs typeface="Franklin Gothic Book"/>
              </a:rPr>
              <a:t> </a:t>
            </a:r>
            <a:r>
              <a:rPr sz="1650" spc="0" dirty="0">
                <a:latin typeface="Franklin Gothic Book"/>
                <a:cs typeface="Franklin Gothic Book"/>
              </a:rPr>
              <a:t>medication</a:t>
            </a:r>
            <a:endParaRPr sz="1650">
              <a:latin typeface="Franklin Gothic Book"/>
              <a:cs typeface="Franklin Gothic Book"/>
            </a:endParaRPr>
          </a:p>
          <a:p>
            <a:pPr marL="246379" marR="5080" indent="-233679">
              <a:lnSpc>
                <a:spcPct val="103200"/>
              </a:lnSpc>
              <a:spcBef>
                <a:spcPts val="280"/>
              </a:spcBef>
              <a:buFont typeface="Wingdings"/>
              <a:buChar char=""/>
              <a:tabLst>
                <a:tab pos="246379" algn="l"/>
                <a:tab pos="247015" algn="l"/>
              </a:tabLst>
            </a:pPr>
            <a:r>
              <a:rPr sz="1650" dirty="0">
                <a:latin typeface="Franklin Gothic Book"/>
                <a:cs typeface="Franklin Gothic Book"/>
              </a:rPr>
              <a:t>The </a:t>
            </a:r>
            <a:r>
              <a:rPr sz="1650" spc="0" dirty="0">
                <a:latin typeface="Franklin Gothic Book"/>
                <a:cs typeface="Franklin Gothic Book"/>
              </a:rPr>
              <a:t>challenges </a:t>
            </a:r>
            <a:r>
              <a:rPr sz="1650" spc="5" dirty="0">
                <a:latin typeface="Franklin Gothic Book"/>
                <a:cs typeface="Franklin Gothic Book"/>
              </a:rPr>
              <a:t>of </a:t>
            </a:r>
            <a:r>
              <a:rPr sz="1650" spc="0" dirty="0">
                <a:latin typeface="Franklin Gothic Book"/>
                <a:cs typeface="Franklin Gothic Book"/>
              </a:rPr>
              <a:t>taking  </a:t>
            </a:r>
            <a:r>
              <a:rPr sz="1650" spc="5" dirty="0">
                <a:latin typeface="Franklin Gothic Book"/>
                <a:cs typeface="Franklin Gothic Book"/>
              </a:rPr>
              <a:t>your </a:t>
            </a:r>
            <a:r>
              <a:rPr sz="1650" spc="0" dirty="0">
                <a:latin typeface="Franklin Gothic Book"/>
                <a:cs typeface="Franklin Gothic Book"/>
              </a:rPr>
              <a:t>medication </a:t>
            </a:r>
            <a:r>
              <a:rPr sz="1650" spc="5" dirty="0">
                <a:latin typeface="Franklin Gothic Book"/>
                <a:cs typeface="Franklin Gothic Book"/>
              </a:rPr>
              <a:t>as  prescribed </a:t>
            </a:r>
            <a:r>
              <a:rPr sz="1650" spc="15" dirty="0">
                <a:latin typeface="Franklin Gothic Book"/>
                <a:cs typeface="Franklin Gothic Book"/>
              </a:rPr>
              <a:t>— </a:t>
            </a:r>
            <a:r>
              <a:rPr sz="1650" spc="0" dirty="0">
                <a:latin typeface="Franklin Gothic Book"/>
                <a:cs typeface="Franklin Gothic Book"/>
              </a:rPr>
              <a:t>one</a:t>
            </a:r>
            <a:r>
              <a:rPr sz="1650" spc="135" dirty="0">
                <a:latin typeface="Franklin Gothic Book"/>
                <a:cs typeface="Franklin Gothic Book"/>
              </a:rPr>
              <a:t> </a:t>
            </a:r>
            <a:r>
              <a:rPr sz="1650" spc="5" dirty="0">
                <a:latin typeface="Franklin Gothic Book"/>
                <a:cs typeface="Franklin Gothic Book"/>
              </a:rPr>
              <a:t>of</a:t>
            </a:r>
            <a:endParaRPr sz="1650">
              <a:latin typeface="Franklin Gothic Book"/>
              <a:cs typeface="Franklin Gothic Book"/>
            </a:endParaRPr>
          </a:p>
          <a:p>
            <a:pPr marL="246379">
              <a:lnSpc>
                <a:spcPct val="100000"/>
              </a:lnSpc>
              <a:spcBef>
                <a:spcPts val="25"/>
              </a:spcBef>
            </a:pPr>
            <a:r>
              <a:rPr sz="1650" spc="-10" dirty="0">
                <a:latin typeface="Franklin Gothic Book"/>
                <a:cs typeface="Franklin Gothic Book"/>
              </a:rPr>
              <a:t>the </a:t>
            </a:r>
            <a:r>
              <a:rPr sz="1650" spc="5" dirty="0">
                <a:latin typeface="Franklin Gothic Book"/>
                <a:cs typeface="Franklin Gothic Book"/>
              </a:rPr>
              <a:t>best </a:t>
            </a:r>
            <a:r>
              <a:rPr sz="1650" spc="10" dirty="0">
                <a:latin typeface="Franklin Gothic Book"/>
                <a:cs typeface="Franklin Gothic Book"/>
              </a:rPr>
              <a:t>ways </a:t>
            </a:r>
            <a:r>
              <a:rPr sz="1650" spc="-10" dirty="0">
                <a:latin typeface="Franklin Gothic Book"/>
                <a:cs typeface="Franklin Gothic Book"/>
              </a:rPr>
              <a:t>to</a:t>
            </a:r>
            <a:r>
              <a:rPr sz="1650" spc="135" dirty="0">
                <a:latin typeface="Franklin Gothic Book"/>
                <a:cs typeface="Franklin Gothic Book"/>
              </a:rPr>
              <a:t> </a:t>
            </a:r>
            <a:r>
              <a:rPr sz="1650" spc="0" dirty="0">
                <a:latin typeface="Franklin Gothic Book"/>
                <a:cs typeface="Franklin Gothic Book"/>
              </a:rPr>
              <a:t>help</a:t>
            </a:r>
            <a:endParaRPr sz="1650">
              <a:latin typeface="Franklin Gothic Book"/>
              <a:cs typeface="Franklin Gothic Book"/>
            </a:endParaRPr>
          </a:p>
          <a:p>
            <a:pPr marL="246379">
              <a:lnSpc>
                <a:spcPct val="100000"/>
              </a:lnSpc>
              <a:spcBef>
                <a:spcPts val="100"/>
              </a:spcBef>
            </a:pPr>
            <a:r>
              <a:rPr sz="1650" dirty="0">
                <a:latin typeface="Franklin Gothic Book"/>
                <a:cs typeface="Franklin Gothic Book"/>
              </a:rPr>
              <a:t>maintain </a:t>
            </a:r>
            <a:r>
              <a:rPr sz="1650" spc="5" dirty="0">
                <a:latin typeface="Franklin Gothic Book"/>
                <a:cs typeface="Franklin Gothic Book"/>
              </a:rPr>
              <a:t>or</a:t>
            </a:r>
            <a:r>
              <a:rPr sz="1650" spc="-240" dirty="0">
                <a:latin typeface="Franklin Gothic Book"/>
                <a:cs typeface="Franklin Gothic Book"/>
              </a:rPr>
              <a:t> </a:t>
            </a:r>
            <a:r>
              <a:rPr sz="1650" spc="0" dirty="0">
                <a:latin typeface="Franklin Gothic Book"/>
                <a:cs typeface="Franklin Gothic Book"/>
              </a:rPr>
              <a:t>improve</a:t>
            </a:r>
            <a:endParaRPr sz="1650">
              <a:latin typeface="Franklin Gothic Book"/>
              <a:cs typeface="Franklin Gothic Book"/>
            </a:endParaRPr>
          </a:p>
          <a:p>
            <a:pPr marL="246379">
              <a:lnSpc>
                <a:spcPct val="100000"/>
              </a:lnSpc>
              <a:spcBef>
                <a:spcPts val="25"/>
              </a:spcBef>
            </a:pPr>
            <a:r>
              <a:rPr sz="1650" spc="5" dirty="0">
                <a:latin typeface="Franklin Gothic Book"/>
                <a:cs typeface="Franklin Gothic Book"/>
              </a:rPr>
              <a:t>your</a:t>
            </a:r>
            <a:r>
              <a:rPr sz="1650" spc="-15" dirty="0">
                <a:latin typeface="Franklin Gothic Book"/>
                <a:cs typeface="Franklin Gothic Book"/>
              </a:rPr>
              <a:t> </a:t>
            </a:r>
            <a:r>
              <a:rPr sz="1650" dirty="0">
                <a:latin typeface="Franklin Gothic Book"/>
                <a:cs typeface="Franklin Gothic Book"/>
              </a:rPr>
              <a:t>health</a:t>
            </a:r>
            <a:endParaRPr sz="1650">
              <a:latin typeface="Franklin Gothic Book"/>
              <a:cs typeface="Franklin Gothic Book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19760" y="5586196"/>
            <a:ext cx="5730875" cy="708025"/>
          </a:xfrm>
          <a:prstGeom prst="rect">
            <a:avLst/>
          </a:prstGeom>
          <a:solidFill>
            <a:srgbClr val="009BDF"/>
          </a:solidFill>
        </p:spPr>
        <p:txBody>
          <a:bodyPr vert="horz" wrap="square" lIns="0" tIns="43815" rIns="0" bIns="0" rtlCol="0">
            <a:spAutoFit/>
          </a:bodyPr>
          <a:lstStyle/>
          <a:p>
            <a:pPr marL="610870" marR="340360" indent="-264795">
              <a:lnSpc>
                <a:spcPct val="100000"/>
              </a:lnSpc>
              <a:spcBef>
                <a:spcPts val="345"/>
              </a:spcBef>
            </a:pPr>
            <a:r>
              <a:rPr sz="2000" spc="-8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To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reach a </a:t>
            </a:r>
            <a:r>
              <a:rPr sz="2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pharmacist, </a:t>
            </a:r>
            <a:r>
              <a:rPr sz="2000" spc="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call the </a:t>
            </a:r>
            <a:r>
              <a:rPr sz="2000" spc="-2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Express </a:t>
            </a:r>
            <a:r>
              <a:rPr sz="2000" spc="-1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Scripts  </a:t>
            </a:r>
            <a:r>
              <a:rPr sz="2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Member </a:t>
            </a:r>
            <a:r>
              <a:rPr sz="2000" spc="-5" dirty="0">
                <a:solidFill>
                  <a:srgbClr val="FFFFFF"/>
                </a:solidFill>
                <a:latin typeface="Franklin Gothic Medium"/>
                <a:cs typeface="Franklin Gothic Medium"/>
              </a:rPr>
              <a:t>Services </a:t>
            </a:r>
            <a:r>
              <a:rPr sz="2000" spc="-1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number on </a:t>
            </a:r>
            <a:r>
              <a:rPr sz="2000" spc="-2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your </a:t>
            </a:r>
            <a:r>
              <a:rPr sz="2000" spc="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ID</a:t>
            </a:r>
            <a:r>
              <a:rPr sz="2000" spc="2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 </a:t>
            </a:r>
            <a:r>
              <a:rPr sz="2000" dirty="0">
                <a:solidFill>
                  <a:srgbClr val="FFFFFF"/>
                </a:solidFill>
                <a:latin typeface="Franklin Gothic Medium"/>
                <a:cs typeface="Franklin Gothic Medium"/>
              </a:rPr>
              <a:t>card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13" name="object 13"/>
          <p:cNvSpPr/>
          <p:nvPr/>
        </p:nvSpPr>
        <p:spPr>
          <a:xfrm>
            <a:off x="6350" y="6519162"/>
            <a:ext cx="1655064" cy="326136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3098535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We’re Here to Help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4294967295"/>
          </p:nvPr>
        </p:nvSpPr>
        <p:spPr>
          <a:xfrm>
            <a:off x="533400" y="1447800"/>
            <a:ext cx="7848600" cy="990600"/>
          </a:xfrm>
        </p:spPr>
        <p:txBody>
          <a:bodyPr/>
          <a:lstStyle/>
          <a:p>
            <a:r>
              <a:rPr lang="en-US" dirty="0"/>
              <a:t>For any questions or more information about your prescription plan …   </a:t>
            </a:r>
          </a:p>
          <a:p>
            <a:pPr lvl="1"/>
            <a:r>
              <a:rPr lang="en-US" dirty="0"/>
              <a:t>Log in at express-scripts.com or get the Express Scripts mobile app at </a:t>
            </a:r>
            <a:r>
              <a:rPr lang="en-US" i="1" dirty="0"/>
              <a:t>express-scripts.com/mobileapp</a:t>
            </a:r>
            <a:r>
              <a:rPr lang="en-US" dirty="0"/>
              <a:t>                           </a:t>
            </a:r>
          </a:p>
          <a:p>
            <a:pPr lvl="1"/>
            <a:r>
              <a:rPr lang="en-US" dirty="0"/>
              <a:t>Call the Member Services number on the back of your </a:t>
            </a:r>
            <a:r>
              <a:rPr lang="en-US" dirty="0" smtClean="0"/>
              <a:t>card</a:t>
            </a:r>
            <a:endParaRPr lang="en-US" dirty="0"/>
          </a:p>
          <a:p>
            <a:endParaRPr lang="en-US" dirty="0"/>
          </a:p>
          <a:p>
            <a:r>
              <a:rPr lang="en-US" dirty="0"/>
              <a:t>To speak to a pharmacist about your prescriptions …</a:t>
            </a:r>
          </a:p>
          <a:p>
            <a:pPr lvl="1"/>
            <a:r>
              <a:rPr lang="en-US" dirty="0"/>
              <a:t>Call the Member Services number on the back of your </a:t>
            </a:r>
            <a:r>
              <a:rPr lang="en-US" dirty="0" smtClean="0"/>
              <a:t>card 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/>
              <a:t>To register to receive your prescriptions by home delivery …  </a:t>
            </a:r>
          </a:p>
          <a:p>
            <a:pPr lvl="1"/>
            <a:r>
              <a:rPr lang="en-US" dirty="0"/>
              <a:t>Log in at express-scripts.com or use the mobile app </a:t>
            </a:r>
          </a:p>
          <a:p>
            <a:pPr lvl="1"/>
            <a:r>
              <a:rPr lang="en-US" dirty="0"/>
              <a:t>(Register using your member ID number or social security number)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330712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45134" y="284861"/>
            <a:ext cx="4362450" cy="5753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600" spc="-20" dirty="0">
                <a:solidFill>
                  <a:srgbClr val="009BDF"/>
                </a:solidFill>
              </a:rPr>
              <a:t>Information</a:t>
            </a:r>
            <a:r>
              <a:rPr sz="3600" spc="50" dirty="0">
                <a:solidFill>
                  <a:srgbClr val="009BDF"/>
                </a:solidFill>
              </a:rPr>
              <a:t> </a:t>
            </a:r>
            <a:r>
              <a:rPr sz="3600" spc="-30" dirty="0">
                <a:solidFill>
                  <a:srgbClr val="009BDF"/>
                </a:solidFill>
              </a:rPr>
              <a:t>Resources</a:t>
            </a:r>
            <a:endParaRPr sz="3600"/>
          </a:p>
        </p:txBody>
      </p:sp>
      <p:sp>
        <p:nvSpPr>
          <p:cNvPr id="3" name="object 3"/>
          <p:cNvSpPr txBox="1"/>
          <p:nvPr/>
        </p:nvSpPr>
        <p:spPr>
          <a:xfrm>
            <a:off x="475615" y="1044003"/>
            <a:ext cx="7854950" cy="4288790"/>
          </a:xfrm>
          <a:prstGeom prst="rect">
            <a:avLst/>
          </a:prstGeom>
        </p:spPr>
        <p:txBody>
          <a:bodyPr vert="horz" wrap="square" lIns="0" tIns="36194" rIns="0" bIns="0" rtlCol="0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284"/>
              </a:spcBef>
              <a:buClr>
                <a:srgbClr val="F86C05"/>
              </a:buClr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1850" b="1" spc="-10" dirty="0">
                <a:latin typeface="Franklin Gothic Book"/>
                <a:cs typeface="Franklin Gothic Book"/>
              </a:rPr>
              <a:t>A&amp;M</a:t>
            </a:r>
            <a:r>
              <a:rPr sz="1850" b="1" spc="-225" dirty="0">
                <a:latin typeface="Franklin Gothic Book"/>
                <a:cs typeface="Franklin Gothic Book"/>
              </a:rPr>
              <a:t> </a:t>
            </a:r>
            <a:r>
              <a:rPr sz="1850" b="1" spc="-10" dirty="0">
                <a:latin typeface="Franklin Gothic Book"/>
                <a:cs typeface="Franklin Gothic Book"/>
              </a:rPr>
              <a:t>Benefits</a:t>
            </a:r>
            <a:r>
              <a:rPr sz="1850" b="1" spc="-229" dirty="0">
                <a:latin typeface="Franklin Gothic Book"/>
                <a:cs typeface="Franklin Gothic Book"/>
              </a:rPr>
              <a:t> </a:t>
            </a:r>
            <a:r>
              <a:rPr sz="1850" b="1" spc="-10" dirty="0">
                <a:latin typeface="Franklin Gothic Book"/>
                <a:cs typeface="Franklin Gothic Book"/>
              </a:rPr>
              <a:t>Website</a:t>
            </a:r>
            <a:r>
              <a:rPr sz="1850" b="1" spc="-200" dirty="0">
                <a:latin typeface="Franklin Gothic Book"/>
                <a:cs typeface="Franklin Gothic Book"/>
              </a:rPr>
              <a:t> </a:t>
            </a:r>
            <a:r>
              <a:rPr sz="1850" b="1" spc="-5" dirty="0">
                <a:latin typeface="Franklin Gothic Book"/>
                <a:cs typeface="Franklin Gothic Book"/>
              </a:rPr>
              <a:t>-</a:t>
            </a:r>
            <a:r>
              <a:rPr sz="1850" b="1" spc="-125" dirty="0">
                <a:solidFill>
                  <a:srgbClr val="0000FF"/>
                </a:solidFill>
                <a:latin typeface="Franklin Gothic Book"/>
                <a:cs typeface="Franklin Gothic Book"/>
              </a:rPr>
              <a:t> </a:t>
            </a:r>
            <a:r>
              <a:rPr sz="1850" u="sng" spc="-10" dirty="0">
                <a:solidFill>
                  <a:srgbClr val="0000FF"/>
                </a:solidFill>
                <a:uFill>
                  <a:solidFill>
                    <a:srgbClr val="0000FF"/>
                  </a:solidFill>
                </a:uFill>
                <a:latin typeface="Franklin Gothic Book"/>
                <a:cs typeface="Franklin Gothic Book"/>
                <a:hlinkClick r:id="rId3"/>
              </a:rPr>
              <a:t>https://tamus.edu/business/benefits-administration</a:t>
            </a:r>
            <a:endParaRPr sz="1850" dirty="0">
              <a:latin typeface="Franklin Gothic Book"/>
              <a:cs typeface="Franklin Gothic Book"/>
            </a:endParaRPr>
          </a:p>
          <a:p>
            <a:pPr marL="755015" lvl="1" indent="-284480">
              <a:lnSpc>
                <a:spcPct val="100000"/>
              </a:lnSpc>
              <a:spcBef>
                <a:spcPts val="180"/>
              </a:spcBef>
              <a:buChar char="•"/>
              <a:tabLst>
                <a:tab pos="755015" algn="l"/>
                <a:tab pos="755650" algn="l"/>
              </a:tabLst>
            </a:pPr>
            <a:r>
              <a:rPr sz="1850" spc="-5" dirty="0">
                <a:latin typeface="Franklin Gothic Book"/>
                <a:cs typeface="Franklin Gothic Book"/>
              </a:rPr>
              <a:t>Pharmacy </a:t>
            </a:r>
            <a:r>
              <a:rPr sz="1850" spc="-15" dirty="0">
                <a:latin typeface="Franklin Gothic Book"/>
                <a:cs typeface="Franklin Gothic Book"/>
              </a:rPr>
              <a:t>Benefit</a:t>
            </a:r>
            <a:r>
              <a:rPr sz="1850" spc="-260" dirty="0">
                <a:latin typeface="Franklin Gothic Book"/>
                <a:cs typeface="Franklin Gothic Book"/>
              </a:rPr>
              <a:t> </a:t>
            </a:r>
            <a:r>
              <a:rPr sz="1850" spc="-25" dirty="0">
                <a:latin typeface="Franklin Gothic Book"/>
                <a:cs typeface="Franklin Gothic Book"/>
              </a:rPr>
              <a:t>Highlights</a:t>
            </a:r>
            <a:endParaRPr sz="1850" dirty="0">
              <a:latin typeface="Franklin Gothic Book"/>
              <a:cs typeface="Franklin Gothic Book"/>
            </a:endParaRPr>
          </a:p>
          <a:p>
            <a:pPr marL="755015" lvl="1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755015" algn="l"/>
                <a:tab pos="755650" algn="l"/>
              </a:tabLst>
            </a:pPr>
            <a:r>
              <a:rPr sz="1850" spc="-20" dirty="0">
                <a:latin typeface="Franklin Gothic Book"/>
                <a:cs typeface="Franklin Gothic Book"/>
              </a:rPr>
              <a:t>Download</a:t>
            </a:r>
            <a:r>
              <a:rPr sz="1850" spc="-100" dirty="0">
                <a:latin typeface="Franklin Gothic Book"/>
                <a:cs typeface="Franklin Gothic Book"/>
              </a:rPr>
              <a:t> </a:t>
            </a:r>
            <a:r>
              <a:rPr sz="1850" spc="0" dirty="0">
                <a:latin typeface="Franklin Gothic Book"/>
                <a:cs typeface="Franklin Gothic Book"/>
              </a:rPr>
              <a:t>Forms</a:t>
            </a:r>
            <a:endParaRPr sz="1850" dirty="0">
              <a:latin typeface="Franklin Gothic Book"/>
              <a:cs typeface="Franklin Gothic Book"/>
            </a:endParaRPr>
          </a:p>
          <a:p>
            <a:pPr marL="358140" indent="-345440">
              <a:lnSpc>
                <a:spcPct val="100000"/>
              </a:lnSpc>
              <a:spcBef>
                <a:spcPts val="105"/>
              </a:spcBef>
              <a:buClr>
                <a:srgbClr val="F86C05"/>
              </a:buClr>
              <a:buFont typeface="Arial"/>
              <a:buChar char="•"/>
              <a:tabLst>
                <a:tab pos="358140" algn="l"/>
                <a:tab pos="358775" algn="l"/>
              </a:tabLst>
            </a:pPr>
            <a:r>
              <a:rPr sz="1850" b="1" spc="10" dirty="0">
                <a:latin typeface="Franklin Gothic Book"/>
                <a:cs typeface="Franklin Gothic Book"/>
              </a:rPr>
              <a:t>Express</a:t>
            </a:r>
            <a:r>
              <a:rPr sz="1850" b="1" spc="-195" dirty="0">
                <a:latin typeface="Franklin Gothic Book"/>
                <a:cs typeface="Franklin Gothic Book"/>
              </a:rPr>
              <a:t> </a:t>
            </a:r>
            <a:r>
              <a:rPr sz="1850" b="1" dirty="0">
                <a:latin typeface="Franklin Gothic Book"/>
                <a:cs typeface="Franklin Gothic Book"/>
              </a:rPr>
              <a:t>Scripts</a:t>
            </a:r>
            <a:r>
              <a:rPr sz="1850" b="1" spc="-195" dirty="0">
                <a:latin typeface="Franklin Gothic Book"/>
                <a:cs typeface="Franklin Gothic Book"/>
              </a:rPr>
              <a:t> </a:t>
            </a:r>
            <a:r>
              <a:rPr sz="1850" b="1" spc="-5" dirty="0">
                <a:latin typeface="Franklin Gothic Book"/>
                <a:cs typeface="Franklin Gothic Book"/>
              </a:rPr>
              <a:t>Member</a:t>
            </a:r>
            <a:r>
              <a:rPr sz="1850" b="1" spc="-190" dirty="0">
                <a:latin typeface="Franklin Gothic Book"/>
                <a:cs typeface="Franklin Gothic Book"/>
              </a:rPr>
              <a:t> </a:t>
            </a:r>
            <a:r>
              <a:rPr sz="1850" b="1" spc="-10" dirty="0">
                <a:latin typeface="Franklin Gothic Book"/>
                <a:cs typeface="Franklin Gothic Book"/>
              </a:rPr>
              <a:t>Website</a:t>
            </a:r>
            <a:r>
              <a:rPr sz="1850" b="1" spc="-229" dirty="0">
                <a:latin typeface="Franklin Gothic Book"/>
                <a:cs typeface="Franklin Gothic Book"/>
              </a:rPr>
              <a:t> </a:t>
            </a:r>
            <a:r>
              <a:rPr sz="1850" spc="-5" dirty="0">
                <a:latin typeface="Franklin Gothic Book"/>
                <a:cs typeface="Franklin Gothic Book"/>
              </a:rPr>
              <a:t>–</a:t>
            </a:r>
            <a:r>
              <a:rPr sz="1850" spc="-105" dirty="0">
                <a:latin typeface="Franklin Gothic Book"/>
                <a:cs typeface="Franklin Gothic Book"/>
              </a:rPr>
              <a:t> </a:t>
            </a:r>
            <a:r>
              <a:rPr sz="1850" b="1" spc="-20" dirty="0">
                <a:solidFill>
                  <a:srgbClr val="009BDF"/>
                </a:solidFill>
                <a:latin typeface="Franklin Gothic Book"/>
                <a:cs typeface="Franklin Gothic Book"/>
                <a:hlinkClick r:id="rId4"/>
              </a:rPr>
              <a:t>www.express-scripts.com</a:t>
            </a:r>
            <a:endParaRPr sz="1850" dirty="0">
              <a:latin typeface="Franklin Gothic Book"/>
              <a:cs typeface="Franklin Gothic Book"/>
            </a:endParaRPr>
          </a:p>
          <a:p>
            <a:pPr marL="755015" lvl="1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755015" algn="l"/>
                <a:tab pos="755650" algn="l"/>
              </a:tabLst>
            </a:pPr>
            <a:r>
              <a:rPr sz="1850" spc="0" dirty="0">
                <a:latin typeface="Franklin Gothic Book"/>
                <a:cs typeface="Franklin Gothic Book"/>
              </a:rPr>
              <a:t>Formulary</a:t>
            </a:r>
            <a:r>
              <a:rPr sz="1850" spc="-190" dirty="0">
                <a:latin typeface="Franklin Gothic Book"/>
                <a:cs typeface="Franklin Gothic Book"/>
              </a:rPr>
              <a:t> </a:t>
            </a:r>
            <a:r>
              <a:rPr sz="1850" spc="-15" dirty="0">
                <a:latin typeface="Franklin Gothic Book"/>
                <a:cs typeface="Franklin Gothic Book"/>
              </a:rPr>
              <a:t>Information</a:t>
            </a:r>
            <a:endParaRPr sz="1850" dirty="0">
              <a:latin typeface="Franklin Gothic Book"/>
              <a:cs typeface="Franklin Gothic Book"/>
            </a:endParaRPr>
          </a:p>
          <a:p>
            <a:pPr marL="755015" lvl="1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755015" algn="l"/>
                <a:tab pos="755650" algn="l"/>
              </a:tabLst>
            </a:pPr>
            <a:r>
              <a:rPr sz="1850" spc="-10" dirty="0">
                <a:latin typeface="Franklin Gothic Book"/>
                <a:cs typeface="Franklin Gothic Book"/>
              </a:rPr>
              <a:t>Locate </a:t>
            </a:r>
            <a:r>
              <a:rPr sz="1850" spc="-5" dirty="0">
                <a:latin typeface="Franklin Gothic Book"/>
                <a:cs typeface="Franklin Gothic Book"/>
              </a:rPr>
              <a:t>a </a:t>
            </a:r>
            <a:r>
              <a:rPr sz="1850" spc="-10" dirty="0">
                <a:latin typeface="Franklin Gothic Book"/>
                <a:cs typeface="Franklin Gothic Book"/>
              </a:rPr>
              <a:t>Participating</a:t>
            </a:r>
            <a:r>
              <a:rPr sz="1850" spc="-375" dirty="0">
                <a:latin typeface="Franklin Gothic Book"/>
                <a:cs typeface="Franklin Gothic Book"/>
              </a:rPr>
              <a:t> </a:t>
            </a:r>
            <a:r>
              <a:rPr sz="1850" spc="-5" dirty="0">
                <a:latin typeface="Franklin Gothic Book"/>
                <a:cs typeface="Franklin Gothic Book"/>
              </a:rPr>
              <a:t>Pharmacy</a:t>
            </a:r>
            <a:endParaRPr sz="1850" dirty="0">
              <a:latin typeface="Franklin Gothic Book"/>
              <a:cs typeface="Franklin Gothic Book"/>
            </a:endParaRPr>
          </a:p>
          <a:p>
            <a:pPr marL="755015" lvl="1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755015" algn="l"/>
                <a:tab pos="755650" algn="l"/>
              </a:tabLst>
            </a:pPr>
            <a:r>
              <a:rPr sz="1850" spc="-10" dirty="0">
                <a:latin typeface="Franklin Gothic Book"/>
                <a:cs typeface="Franklin Gothic Book"/>
              </a:rPr>
              <a:t>Health </a:t>
            </a:r>
            <a:r>
              <a:rPr sz="1850" spc="-25" dirty="0">
                <a:latin typeface="Franklin Gothic Book"/>
                <a:cs typeface="Franklin Gothic Book"/>
              </a:rPr>
              <a:t>and </a:t>
            </a:r>
            <a:r>
              <a:rPr sz="1850" spc="-20" dirty="0">
                <a:latin typeface="Franklin Gothic Book"/>
                <a:cs typeface="Franklin Gothic Book"/>
              </a:rPr>
              <a:t>Wellness</a:t>
            </a:r>
            <a:r>
              <a:rPr sz="1850" spc="-210" dirty="0">
                <a:latin typeface="Franklin Gothic Book"/>
                <a:cs typeface="Franklin Gothic Book"/>
              </a:rPr>
              <a:t> </a:t>
            </a:r>
            <a:r>
              <a:rPr sz="1850" spc="-15" dirty="0">
                <a:latin typeface="Franklin Gothic Book"/>
                <a:cs typeface="Franklin Gothic Book"/>
              </a:rPr>
              <a:t>Information</a:t>
            </a:r>
            <a:endParaRPr sz="1850" dirty="0">
              <a:latin typeface="Franklin Gothic Book"/>
              <a:cs typeface="Franklin Gothic Book"/>
            </a:endParaRPr>
          </a:p>
          <a:p>
            <a:pPr marL="755015" lvl="1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755015" algn="l"/>
                <a:tab pos="755650" algn="l"/>
              </a:tabLst>
            </a:pPr>
            <a:r>
              <a:rPr sz="1850" spc="0" dirty="0">
                <a:latin typeface="Franklin Gothic Book"/>
                <a:cs typeface="Franklin Gothic Book"/>
              </a:rPr>
              <a:t>My </a:t>
            </a:r>
            <a:r>
              <a:rPr sz="1850" spc="-10" dirty="0">
                <a:latin typeface="Franklin Gothic Book"/>
                <a:cs typeface="Franklin Gothic Book"/>
              </a:rPr>
              <a:t>Rx Choices</a:t>
            </a:r>
            <a:r>
              <a:rPr sz="1800" spc="-15" baseline="25462" dirty="0">
                <a:latin typeface="Franklin Gothic Book"/>
                <a:cs typeface="Franklin Gothic Book"/>
              </a:rPr>
              <a:t>® </a:t>
            </a:r>
            <a:r>
              <a:rPr sz="1850" spc="-5" dirty="0">
                <a:latin typeface="Franklin Gothic Book"/>
                <a:cs typeface="Franklin Gothic Book"/>
              </a:rPr>
              <a:t>/ </a:t>
            </a:r>
            <a:r>
              <a:rPr sz="1850" dirty="0">
                <a:latin typeface="Franklin Gothic Book"/>
                <a:cs typeface="Franklin Gothic Book"/>
              </a:rPr>
              <a:t>Price </a:t>
            </a:r>
            <a:r>
              <a:rPr sz="1850" spc="-5" dirty="0">
                <a:latin typeface="Franklin Gothic Book"/>
                <a:cs typeface="Franklin Gothic Book"/>
              </a:rPr>
              <a:t>a</a:t>
            </a:r>
            <a:r>
              <a:rPr sz="1850" spc="-330" dirty="0">
                <a:latin typeface="Franklin Gothic Book"/>
                <a:cs typeface="Franklin Gothic Book"/>
              </a:rPr>
              <a:t> </a:t>
            </a:r>
            <a:r>
              <a:rPr sz="1850" spc="-15" dirty="0">
                <a:latin typeface="Franklin Gothic Book"/>
                <a:cs typeface="Franklin Gothic Book"/>
              </a:rPr>
              <a:t>Medication</a:t>
            </a:r>
            <a:endParaRPr sz="1850" dirty="0">
              <a:latin typeface="Franklin Gothic Book"/>
              <a:cs typeface="Franklin Gothic Book"/>
            </a:endParaRPr>
          </a:p>
          <a:p>
            <a:pPr marL="755015" lvl="1" indent="-284480">
              <a:lnSpc>
                <a:spcPct val="100000"/>
              </a:lnSpc>
              <a:spcBef>
                <a:spcPts val="100"/>
              </a:spcBef>
              <a:buChar char="•"/>
              <a:tabLst>
                <a:tab pos="755015" algn="l"/>
                <a:tab pos="755650" algn="l"/>
              </a:tabLst>
            </a:pPr>
            <a:r>
              <a:rPr sz="1850" spc="-25" dirty="0">
                <a:latin typeface="Franklin Gothic Book"/>
                <a:cs typeface="Franklin Gothic Book"/>
              </a:rPr>
              <a:t>Online</a:t>
            </a:r>
            <a:r>
              <a:rPr sz="1850" spc="-65" dirty="0">
                <a:latin typeface="Franklin Gothic Book"/>
                <a:cs typeface="Franklin Gothic Book"/>
              </a:rPr>
              <a:t> </a:t>
            </a:r>
            <a:r>
              <a:rPr sz="1850" spc="-10" dirty="0">
                <a:latin typeface="Franklin Gothic Book"/>
                <a:cs typeface="Franklin Gothic Book"/>
              </a:rPr>
              <a:t>Ordering</a:t>
            </a:r>
            <a:endParaRPr sz="1850" dirty="0">
              <a:latin typeface="Franklin Gothic Book"/>
              <a:cs typeface="Franklin Gothic Book"/>
            </a:endParaRPr>
          </a:p>
          <a:p>
            <a:pPr marL="755015" lvl="1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755015" algn="l"/>
                <a:tab pos="755650" algn="l"/>
              </a:tabLst>
            </a:pPr>
            <a:r>
              <a:rPr sz="1850" spc="0" dirty="0">
                <a:latin typeface="Franklin Gothic Book"/>
                <a:cs typeface="Franklin Gothic Book"/>
              </a:rPr>
              <a:t>Express</a:t>
            </a:r>
            <a:r>
              <a:rPr sz="1850" spc="-360" dirty="0">
                <a:latin typeface="Franklin Gothic Book"/>
                <a:cs typeface="Franklin Gothic Book"/>
              </a:rPr>
              <a:t> </a:t>
            </a:r>
            <a:r>
              <a:rPr sz="1850" spc="-10" dirty="0">
                <a:latin typeface="Franklin Gothic Book"/>
                <a:cs typeface="Franklin Gothic Book"/>
              </a:rPr>
              <a:t>Scripts </a:t>
            </a:r>
            <a:r>
              <a:rPr sz="1850" spc="-15" dirty="0">
                <a:latin typeface="Franklin Gothic Book"/>
                <a:cs typeface="Franklin Gothic Book"/>
              </a:rPr>
              <a:t>Mobile </a:t>
            </a:r>
            <a:r>
              <a:rPr sz="1850" spc="-25" dirty="0">
                <a:latin typeface="Franklin Gothic Book"/>
                <a:cs typeface="Franklin Gothic Book"/>
              </a:rPr>
              <a:t>App</a:t>
            </a:r>
            <a:endParaRPr sz="1850" dirty="0">
              <a:latin typeface="Franklin Gothic Book"/>
              <a:cs typeface="Franklin Gothic Book"/>
            </a:endParaRPr>
          </a:p>
          <a:p>
            <a:pPr marL="755015" lvl="1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755015" algn="l"/>
                <a:tab pos="755650" algn="l"/>
              </a:tabLst>
            </a:pPr>
            <a:r>
              <a:rPr sz="1850" dirty="0">
                <a:latin typeface="Franklin Gothic Book"/>
                <a:cs typeface="Franklin Gothic Book"/>
              </a:rPr>
              <a:t>Order</a:t>
            </a:r>
            <a:r>
              <a:rPr sz="1850" spc="-114" dirty="0">
                <a:latin typeface="Franklin Gothic Book"/>
                <a:cs typeface="Franklin Gothic Book"/>
              </a:rPr>
              <a:t> </a:t>
            </a:r>
            <a:r>
              <a:rPr sz="1850" dirty="0">
                <a:latin typeface="Franklin Gothic Book"/>
                <a:cs typeface="Franklin Gothic Book"/>
              </a:rPr>
              <a:t>Home</a:t>
            </a:r>
            <a:r>
              <a:rPr sz="1850" spc="-145" dirty="0">
                <a:latin typeface="Franklin Gothic Book"/>
                <a:cs typeface="Franklin Gothic Book"/>
              </a:rPr>
              <a:t> </a:t>
            </a:r>
            <a:r>
              <a:rPr sz="1850" dirty="0">
                <a:latin typeface="Franklin Gothic Book"/>
                <a:cs typeface="Franklin Gothic Book"/>
              </a:rPr>
              <a:t>Delivery</a:t>
            </a:r>
            <a:r>
              <a:rPr sz="1850" spc="-190" dirty="0">
                <a:latin typeface="Franklin Gothic Book"/>
                <a:cs typeface="Franklin Gothic Book"/>
              </a:rPr>
              <a:t> </a:t>
            </a:r>
            <a:r>
              <a:rPr sz="1850" spc="-5" dirty="0">
                <a:latin typeface="Franklin Gothic Book"/>
                <a:cs typeface="Franklin Gothic Book"/>
              </a:rPr>
              <a:t>Pharmacy</a:t>
            </a:r>
            <a:r>
              <a:rPr sz="1850" spc="-190" dirty="0">
                <a:latin typeface="Franklin Gothic Book"/>
                <a:cs typeface="Franklin Gothic Book"/>
              </a:rPr>
              <a:t> </a:t>
            </a:r>
            <a:r>
              <a:rPr sz="1850" spc="-15" dirty="0">
                <a:latin typeface="Franklin Gothic Book"/>
                <a:cs typeface="Franklin Gothic Book"/>
              </a:rPr>
              <a:t>Refills</a:t>
            </a:r>
            <a:endParaRPr sz="1850" dirty="0">
              <a:latin typeface="Franklin Gothic Book"/>
              <a:cs typeface="Franklin Gothic Book"/>
            </a:endParaRPr>
          </a:p>
          <a:p>
            <a:pPr marL="755015" lvl="1" indent="-284480">
              <a:lnSpc>
                <a:spcPct val="100000"/>
              </a:lnSpc>
              <a:spcBef>
                <a:spcPts val="180"/>
              </a:spcBef>
              <a:buChar char="•"/>
              <a:tabLst>
                <a:tab pos="755015" algn="l"/>
                <a:tab pos="755650" algn="l"/>
              </a:tabLst>
            </a:pPr>
            <a:r>
              <a:rPr sz="1850" spc="-15" dirty="0">
                <a:latin typeface="Franklin Gothic Book"/>
                <a:cs typeface="Franklin Gothic Book"/>
              </a:rPr>
              <a:t>Caregiver</a:t>
            </a:r>
            <a:r>
              <a:rPr sz="1850" spc="-114" dirty="0">
                <a:latin typeface="Franklin Gothic Book"/>
                <a:cs typeface="Franklin Gothic Book"/>
              </a:rPr>
              <a:t> </a:t>
            </a:r>
            <a:r>
              <a:rPr sz="1850" spc="-15" dirty="0">
                <a:latin typeface="Franklin Gothic Book"/>
                <a:cs typeface="Franklin Gothic Book"/>
              </a:rPr>
              <a:t>Resources</a:t>
            </a:r>
            <a:endParaRPr sz="1850" dirty="0">
              <a:latin typeface="Franklin Gothic Book"/>
              <a:cs typeface="Franklin Gothic Book"/>
            </a:endParaRPr>
          </a:p>
          <a:p>
            <a:pPr marL="755015" lvl="1" indent="-284480">
              <a:lnSpc>
                <a:spcPct val="100000"/>
              </a:lnSpc>
              <a:spcBef>
                <a:spcPts val="105"/>
              </a:spcBef>
              <a:buChar char="•"/>
              <a:tabLst>
                <a:tab pos="755015" algn="l"/>
                <a:tab pos="755650" algn="l"/>
              </a:tabLst>
            </a:pPr>
            <a:r>
              <a:rPr sz="1850" spc="-20" dirty="0">
                <a:latin typeface="Franklin Gothic Book"/>
                <a:cs typeface="Franklin Gothic Book"/>
              </a:rPr>
              <a:t>Download</a:t>
            </a:r>
            <a:r>
              <a:rPr sz="1850" spc="-100" dirty="0">
                <a:latin typeface="Franklin Gothic Book"/>
                <a:cs typeface="Franklin Gothic Book"/>
              </a:rPr>
              <a:t> </a:t>
            </a:r>
            <a:r>
              <a:rPr sz="1850" spc="-10" dirty="0">
                <a:latin typeface="Franklin Gothic Book"/>
                <a:cs typeface="Franklin Gothic Book"/>
              </a:rPr>
              <a:t>forms</a:t>
            </a:r>
            <a:endParaRPr sz="1850" dirty="0">
              <a:latin typeface="Franklin Gothic Book"/>
              <a:cs typeface="Franklin Gothic Book"/>
            </a:endParaRPr>
          </a:p>
          <a:p>
            <a:pPr marL="358140" indent="-345440">
              <a:lnSpc>
                <a:spcPct val="100000"/>
              </a:lnSpc>
              <a:spcBef>
                <a:spcPts val="905"/>
              </a:spcBef>
              <a:buClr>
                <a:srgbClr val="F86C05"/>
              </a:buClr>
              <a:buFont typeface="Arial"/>
              <a:buChar char="•"/>
              <a:tabLst>
                <a:tab pos="358140" algn="l"/>
                <a:tab pos="358775" algn="l"/>
                <a:tab pos="3135630" algn="l"/>
              </a:tabLst>
            </a:pPr>
            <a:r>
              <a:rPr lang="en-US" sz="1850" b="1" dirty="0" smtClean="0">
                <a:latin typeface="Franklin Gothic Book"/>
                <a:cs typeface="Franklin Gothic Book"/>
              </a:rPr>
              <a:t>Med D </a:t>
            </a:r>
            <a:r>
              <a:rPr sz="1850" b="1" dirty="0" smtClean="0">
                <a:latin typeface="Franklin Gothic Book"/>
                <a:cs typeface="Franklin Gothic Book"/>
              </a:rPr>
              <a:t>Customer</a:t>
            </a:r>
            <a:r>
              <a:rPr sz="1850" b="1" spc="-170" dirty="0" smtClean="0">
                <a:latin typeface="Franklin Gothic Book"/>
                <a:cs typeface="Franklin Gothic Book"/>
              </a:rPr>
              <a:t> </a:t>
            </a:r>
            <a:r>
              <a:rPr sz="1850" b="1" spc="0" dirty="0">
                <a:latin typeface="Franklin Gothic Book"/>
                <a:cs typeface="Franklin Gothic Book"/>
              </a:rPr>
              <a:t>Service</a:t>
            </a:r>
            <a:r>
              <a:rPr sz="1850" b="1" spc="-114" dirty="0">
                <a:latin typeface="Franklin Gothic Book"/>
                <a:cs typeface="Franklin Gothic Book"/>
              </a:rPr>
              <a:t> </a:t>
            </a:r>
            <a:r>
              <a:rPr sz="1850" b="1" spc="-15" dirty="0" smtClean="0">
                <a:latin typeface="Franklin Gothic Book"/>
                <a:cs typeface="Franklin Gothic Book"/>
              </a:rPr>
              <a:t>Number:</a:t>
            </a:r>
            <a:r>
              <a:rPr lang="en-US" sz="1850" b="1" spc="-15" dirty="0" smtClean="0">
                <a:latin typeface="Franklin Gothic Book"/>
                <a:cs typeface="Franklin Gothic Book"/>
              </a:rPr>
              <a:t>  </a:t>
            </a:r>
            <a:r>
              <a:rPr lang="en-US" sz="1850" b="1" spc="-25" dirty="0" smtClean="0">
                <a:latin typeface="Franklin Gothic Book"/>
                <a:cs typeface="Franklin Gothic Book"/>
              </a:rPr>
              <a:t>1-855-895-4647</a:t>
            </a:r>
            <a:endParaRPr sz="1850" dirty="0">
              <a:latin typeface="Franklin Gothic Book"/>
              <a:cs typeface="Franklin Gothic Book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6350" y="6519162"/>
            <a:ext cx="1655064" cy="32613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1059555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 smtClean="0"/>
              <a:t>Thank you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573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78252" y="508764"/>
            <a:ext cx="8325950" cy="50590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lang="en-US" spc="-5" dirty="0" smtClean="0">
                <a:solidFill>
                  <a:srgbClr val="009BDF"/>
                </a:solidFill>
                <a:latin typeface="Franklin Gothic Demi"/>
                <a:cs typeface="Franklin Gothic Demi"/>
              </a:rPr>
              <a:t>Medicare Part D </a:t>
            </a:r>
            <a:r>
              <a:rPr spc="-5" dirty="0" smtClean="0">
                <a:solidFill>
                  <a:srgbClr val="009BDF"/>
                </a:solidFill>
                <a:latin typeface="Franklin Gothic Demi"/>
                <a:cs typeface="Franklin Gothic Demi"/>
              </a:rPr>
              <a:t>Prescription </a:t>
            </a:r>
            <a:r>
              <a:rPr spc="0" dirty="0">
                <a:solidFill>
                  <a:srgbClr val="009BDF"/>
                </a:solidFill>
                <a:latin typeface="Franklin Gothic Demi"/>
                <a:cs typeface="Franklin Gothic Demi"/>
              </a:rPr>
              <a:t>Drug</a:t>
            </a:r>
            <a:r>
              <a:rPr spc="-15" dirty="0">
                <a:solidFill>
                  <a:srgbClr val="009BDF"/>
                </a:solidFill>
                <a:latin typeface="Franklin Gothic Demi"/>
                <a:cs typeface="Franklin Gothic Demi"/>
              </a:rPr>
              <a:t> </a:t>
            </a:r>
            <a:r>
              <a:rPr spc="-5" dirty="0">
                <a:solidFill>
                  <a:srgbClr val="009BDF"/>
                </a:solidFill>
                <a:latin typeface="Franklin Gothic Demi"/>
                <a:cs typeface="Franklin Gothic Demi"/>
              </a:rPr>
              <a:t>Benefits</a:t>
            </a:r>
          </a:p>
        </p:txBody>
      </p:sp>
      <p:graphicFrame>
        <p:nvGraphicFramePr>
          <p:cNvPr id="4" name="objec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0195020"/>
              </p:ext>
            </p:extLst>
          </p:nvPr>
        </p:nvGraphicFramePr>
        <p:xfrm>
          <a:off x="687717" y="1291463"/>
          <a:ext cx="7907020" cy="48285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873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811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4389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450" spc="5" dirty="0">
                          <a:latin typeface="Franklin Gothic Book"/>
                          <a:cs typeface="Franklin Gothic Book"/>
                        </a:rPr>
                        <a:t>Annual</a:t>
                      </a:r>
                      <a:r>
                        <a:rPr sz="1450" spc="-1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50" spc="-15" dirty="0">
                          <a:latin typeface="Franklin Gothic Book"/>
                          <a:cs typeface="Franklin Gothic Book"/>
                        </a:rPr>
                        <a:t>Deductible</a:t>
                      </a:r>
                      <a:endParaRPr sz="14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6985" marB="0">
                    <a:lnL w="12700">
                      <a:solidFill>
                        <a:srgbClr val="009BDF"/>
                      </a:solidFill>
                      <a:prstDash val="solid"/>
                    </a:lnL>
                    <a:lnR w="12700">
                      <a:solidFill>
                        <a:srgbClr val="009BDF"/>
                      </a:solidFill>
                      <a:prstDash val="solid"/>
                    </a:lnR>
                    <a:lnT w="12700">
                      <a:solidFill>
                        <a:srgbClr val="009BDF"/>
                      </a:solidFill>
                      <a:prstDash val="solid"/>
                    </a:lnT>
                    <a:lnB w="12700">
                      <a:solidFill>
                        <a:srgbClr val="009BDF"/>
                      </a:solidFill>
                      <a:prstDash val="solid"/>
                    </a:lnB>
                    <a:solidFill>
                      <a:srgbClr val="E7EEF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366395" marR="335280" indent="121920" algn="l">
                        <a:lnSpc>
                          <a:spcPts val="1520"/>
                        </a:lnSpc>
                        <a:spcBef>
                          <a:spcPts val="1025"/>
                        </a:spcBef>
                      </a:pPr>
                      <a:r>
                        <a:rPr lang="en-US" sz="1450" spc="10" dirty="0" smtClean="0">
                          <a:latin typeface="Franklin Gothic Book"/>
                          <a:cs typeface="Franklin Gothic Book"/>
                        </a:rPr>
                        <a:t>No annual deductible</a:t>
                      </a:r>
                      <a:endParaRPr sz="145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30175" marB="0">
                    <a:lnL w="12700">
                      <a:solidFill>
                        <a:srgbClr val="009BDF"/>
                      </a:solidFill>
                      <a:prstDash val="solid"/>
                    </a:lnL>
                    <a:lnR w="12700">
                      <a:solidFill>
                        <a:srgbClr val="009BDF"/>
                      </a:solidFill>
                      <a:prstDash val="solid"/>
                    </a:lnR>
                    <a:lnT w="12700">
                      <a:solidFill>
                        <a:srgbClr val="009BDF"/>
                      </a:solidFill>
                      <a:prstDash val="solid"/>
                    </a:lnT>
                    <a:lnB w="12700">
                      <a:solidFill>
                        <a:srgbClr val="009BDF"/>
                      </a:solidFill>
                      <a:prstDash val="solid"/>
                    </a:lnB>
                    <a:solidFill>
                      <a:srgbClr val="E7EE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4980">
                <a:tc>
                  <a:txBody>
                    <a:bodyPr/>
                    <a:lstStyle/>
                    <a:p>
                      <a:pPr marL="98425">
                        <a:lnSpc>
                          <a:spcPct val="100000"/>
                        </a:lnSpc>
                        <a:spcBef>
                          <a:spcPts val="890"/>
                        </a:spcBef>
                      </a:pPr>
                      <a:r>
                        <a:rPr sz="1450" spc="-15" dirty="0">
                          <a:latin typeface="Franklin Gothic Book"/>
                          <a:cs typeface="Franklin Gothic Book"/>
                        </a:rPr>
                        <a:t>Out </a:t>
                      </a:r>
                      <a:r>
                        <a:rPr sz="1450" spc="-20" dirty="0">
                          <a:latin typeface="Franklin Gothic Book"/>
                          <a:cs typeface="Franklin Gothic Book"/>
                        </a:rPr>
                        <a:t>of </a:t>
                      </a:r>
                      <a:r>
                        <a:rPr sz="1450" spc="-25" dirty="0">
                          <a:latin typeface="Franklin Gothic Book"/>
                          <a:cs typeface="Franklin Gothic Book"/>
                        </a:rPr>
                        <a:t>Pocket</a:t>
                      </a:r>
                      <a:r>
                        <a:rPr sz="1450" spc="-1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50" spc="-5" dirty="0">
                          <a:latin typeface="Franklin Gothic Book"/>
                          <a:cs typeface="Franklin Gothic Book"/>
                        </a:rPr>
                        <a:t>Maximum</a:t>
                      </a:r>
                      <a:endParaRPr sz="14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13030" marB="0">
                    <a:lnL w="12700">
                      <a:solidFill>
                        <a:srgbClr val="009BDF"/>
                      </a:solidFill>
                      <a:prstDash val="solid"/>
                    </a:lnL>
                    <a:lnR w="12700">
                      <a:solidFill>
                        <a:srgbClr val="009BDF"/>
                      </a:solidFill>
                      <a:prstDash val="solid"/>
                    </a:lnR>
                    <a:lnT w="12700">
                      <a:solidFill>
                        <a:srgbClr val="009BDF"/>
                      </a:solidFill>
                      <a:prstDash val="solid"/>
                    </a:lnT>
                    <a:lnB w="12700">
                      <a:solidFill>
                        <a:srgbClr val="009BDF"/>
                      </a:solidFill>
                      <a:prstDash val="solid"/>
                    </a:lnB>
                    <a:solidFill>
                      <a:srgbClr val="E7EEF8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1048385" marR="1018540" indent="141605" algn="l">
                        <a:lnSpc>
                          <a:spcPts val="1520"/>
                        </a:lnSpc>
                        <a:spcBef>
                          <a:spcPts val="365"/>
                        </a:spcBef>
                      </a:pPr>
                      <a:r>
                        <a:rPr sz="1450" spc="10" dirty="0" smtClean="0">
                          <a:latin typeface="Franklin Gothic Book"/>
                          <a:cs typeface="Franklin Gothic Book"/>
                        </a:rPr>
                        <a:t>$</a:t>
                      </a:r>
                      <a:r>
                        <a:rPr lang="en-US" sz="1450" spc="10" dirty="0" smtClean="0">
                          <a:latin typeface="Franklin Gothic Book"/>
                          <a:cs typeface="Franklin Gothic Book"/>
                        </a:rPr>
                        <a:t>400</a:t>
                      </a:r>
                      <a:r>
                        <a:rPr sz="1450" spc="10" dirty="0" smtClean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50" spc="-15" dirty="0">
                          <a:latin typeface="Franklin Gothic Book"/>
                          <a:cs typeface="Franklin Gothic Book"/>
                        </a:rPr>
                        <a:t>Single </a:t>
                      </a:r>
                      <a:endParaRPr sz="145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6355" marB="0">
                    <a:lnL w="12700">
                      <a:solidFill>
                        <a:srgbClr val="009BDF"/>
                      </a:solidFill>
                      <a:prstDash val="solid"/>
                    </a:lnL>
                    <a:lnR w="12700">
                      <a:solidFill>
                        <a:srgbClr val="009BDF"/>
                      </a:solidFill>
                      <a:prstDash val="solid"/>
                    </a:lnR>
                    <a:lnT w="12700">
                      <a:solidFill>
                        <a:srgbClr val="009BDF"/>
                      </a:solidFill>
                      <a:prstDash val="solid"/>
                    </a:lnT>
                    <a:lnB w="12700">
                      <a:solidFill>
                        <a:srgbClr val="009BDF"/>
                      </a:solidFill>
                      <a:prstDash val="solid"/>
                    </a:lnB>
                    <a:solidFill>
                      <a:srgbClr val="E7EE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 marL="0" marR="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6738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40"/>
                        </a:spcBef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  <a:p>
                      <a:pPr marL="98425">
                        <a:lnSpc>
                          <a:spcPct val="100000"/>
                        </a:lnSpc>
                      </a:pPr>
                      <a:r>
                        <a:rPr sz="1450" spc="-25" dirty="0">
                          <a:latin typeface="Franklin Gothic Book"/>
                          <a:cs typeface="Franklin Gothic Book"/>
                        </a:rPr>
                        <a:t>Access</a:t>
                      </a:r>
                      <a:r>
                        <a:rPr sz="1450" spc="-8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50" spc="-10" dirty="0">
                          <a:latin typeface="Franklin Gothic Book"/>
                          <a:cs typeface="Franklin Gothic Book"/>
                        </a:rPr>
                        <a:t>Options</a:t>
                      </a:r>
                      <a:endParaRPr sz="14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5080" marB="0">
                    <a:lnL w="12700">
                      <a:solidFill>
                        <a:srgbClr val="009BDF"/>
                      </a:solidFill>
                      <a:prstDash val="solid"/>
                    </a:lnL>
                    <a:lnR w="12700">
                      <a:solidFill>
                        <a:srgbClr val="009BDF"/>
                      </a:solidFill>
                      <a:prstDash val="solid"/>
                    </a:lnR>
                    <a:lnT w="12700">
                      <a:solidFill>
                        <a:srgbClr val="009BDF"/>
                      </a:solidFill>
                      <a:prstDash val="solid"/>
                    </a:lnT>
                    <a:lnB w="12700">
                      <a:solidFill>
                        <a:srgbClr val="009BDF"/>
                      </a:solidFill>
                      <a:prstDash val="solid"/>
                    </a:lnB>
                    <a:solidFill>
                      <a:srgbClr val="E7EEF8"/>
                    </a:solidFill>
                  </a:tcPr>
                </a:tc>
                <a:tc>
                  <a:txBody>
                    <a:bodyPr/>
                    <a:lstStyle/>
                    <a:p>
                      <a:pPr marL="397510" marR="318770" indent="-61594">
                        <a:lnSpc>
                          <a:spcPts val="1520"/>
                        </a:lnSpc>
                        <a:spcBef>
                          <a:spcPts val="1130"/>
                        </a:spcBef>
                      </a:pPr>
                      <a:r>
                        <a:rPr sz="1450" spc="-10" dirty="0">
                          <a:latin typeface="Franklin Gothic Book"/>
                          <a:cs typeface="Franklin Gothic Book"/>
                        </a:rPr>
                        <a:t>Generic</a:t>
                      </a:r>
                      <a:r>
                        <a:rPr sz="1450" spc="-229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50" spc="0" dirty="0">
                          <a:latin typeface="Franklin Gothic Book"/>
                          <a:cs typeface="Franklin Gothic Book"/>
                        </a:rPr>
                        <a:t>Drug  </a:t>
                      </a:r>
                      <a:r>
                        <a:rPr sz="1450" spc="-15" dirty="0">
                          <a:latin typeface="Franklin Gothic Book"/>
                          <a:cs typeface="Franklin Gothic Book"/>
                        </a:rPr>
                        <a:t>Copayment</a:t>
                      </a:r>
                      <a:endParaRPr sz="145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009BDF"/>
                      </a:solidFill>
                      <a:prstDash val="solid"/>
                    </a:lnL>
                    <a:lnR w="12700">
                      <a:solidFill>
                        <a:srgbClr val="009BDF"/>
                      </a:solidFill>
                      <a:prstDash val="solid"/>
                    </a:lnR>
                    <a:lnT w="12700">
                      <a:solidFill>
                        <a:srgbClr val="009BDF"/>
                      </a:solidFill>
                      <a:prstDash val="solid"/>
                    </a:lnT>
                    <a:lnB w="12700">
                      <a:solidFill>
                        <a:srgbClr val="009BDF"/>
                      </a:solidFill>
                      <a:prstDash val="solid"/>
                    </a:lnB>
                    <a:solidFill>
                      <a:srgbClr val="E7EEF8"/>
                    </a:solidFill>
                  </a:tcPr>
                </a:tc>
                <a:tc>
                  <a:txBody>
                    <a:bodyPr/>
                    <a:lstStyle/>
                    <a:p>
                      <a:pPr marL="368300" marR="207645" indent="-121920">
                        <a:lnSpc>
                          <a:spcPts val="1520"/>
                        </a:lnSpc>
                        <a:spcBef>
                          <a:spcPts val="1130"/>
                        </a:spcBef>
                      </a:pPr>
                      <a:r>
                        <a:rPr sz="1450" spc="-20" dirty="0">
                          <a:latin typeface="Franklin Gothic Book"/>
                          <a:cs typeface="Franklin Gothic Book"/>
                        </a:rPr>
                        <a:t>Preferred</a:t>
                      </a:r>
                      <a:r>
                        <a:rPr sz="1450" spc="-1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50" dirty="0">
                          <a:latin typeface="Franklin Gothic Book"/>
                          <a:cs typeface="Franklin Gothic Book"/>
                        </a:rPr>
                        <a:t>Drug  </a:t>
                      </a:r>
                      <a:r>
                        <a:rPr sz="1450" spc="-10" dirty="0">
                          <a:latin typeface="Franklin Gothic Book"/>
                          <a:cs typeface="Franklin Gothic Book"/>
                        </a:rPr>
                        <a:t>Copayment</a:t>
                      </a:r>
                      <a:endParaRPr sz="14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43510" marB="0">
                    <a:lnL w="12700">
                      <a:solidFill>
                        <a:srgbClr val="009BDF"/>
                      </a:solidFill>
                      <a:prstDash val="solid"/>
                    </a:lnL>
                    <a:lnR w="12700">
                      <a:solidFill>
                        <a:srgbClr val="009BDF"/>
                      </a:solidFill>
                      <a:prstDash val="solid"/>
                    </a:lnR>
                    <a:lnT w="12700">
                      <a:solidFill>
                        <a:srgbClr val="009BDF"/>
                      </a:solidFill>
                      <a:prstDash val="solid"/>
                    </a:lnT>
                    <a:lnB w="12700">
                      <a:solidFill>
                        <a:srgbClr val="009BDF"/>
                      </a:solidFill>
                      <a:prstDash val="solid"/>
                    </a:lnB>
                    <a:solidFill>
                      <a:srgbClr val="E7EEF8"/>
                    </a:solidFill>
                  </a:tcPr>
                </a:tc>
                <a:tc>
                  <a:txBody>
                    <a:bodyPr/>
                    <a:lstStyle/>
                    <a:p>
                      <a:pPr marL="268605" marR="229870" algn="ctr">
                        <a:lnSpc>
                          <a:spcPct val="87400"/>
                        </a:lnSpc>
                        <a:spcBef>
                          <a:spcPts val="359"/>
                        </a:spcBef>
                      </a:pPr>
                      <a:r>
                        <a:rPr sz="1450" spc="5" dirty="0"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450" spc="-30" dirty="0">
                          <a:latin typeface="Franklin Gothic Book"/>
                          <a:cs typeface="Franklin Gothic Book"/>
                        </a:rPr>
                        <a:t>o</a:t>
                      </a:r>
                      <a:r>
                        <a:rPr sz="1450" spc="15" dirty="0">
                          <a:latin typeface="Franklin Gothic Book"/>
                          <a:cs typeface="Franklin Gothic Book"/>
                        </a:rPr>
                        <a:t>n</a:t>
                      </a:r>
                      <a:r>
                        <a:rPr sz="1450" spc="35" dirty="0">
                          <a:latin typeface="Franklin Gothic Book"/>
                          <a:cs typeface="Franklin Gothic Book"/>
                        </a:rPr>
                        <a:t>-</a:t>
                      </a:r>
                      <a:r>
                        <a:rPr sz="1450" spc="-10" dirty="0">
                          <a:latin typeface="Franklin Gothic Book"/>
                          <a:cs typeface="Franklin Gothic Book"/>
                        </a:rPr>
                        <a:t>P</a:t>
                      </a:r>
                      <a:r>
                        <a:rPr sz="1450" dirty="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450" spc="-30" dirty="0"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450" spc="-35" dirty="0">
                          <a:latin typeface="Franklin Gothic Book"/>
                          <a:cs typeface="Franklin Gothic Book"/>
                        </a:rPr>
                        <a:t>fe</a:t>
                      </a:r>
                      <a:r>
                        <a:rPr sz="1450" dirty="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450" spc="0" dirty="0">
                          <a:latin typeface="Franklin Gothic Book"/>
                          <a:cs typeface="Franklin Gothic Book"/>
                        </a:rPr>
                        <a:t>r</a:t>
                      </a:r>
                      <a:r>
                        <a:rPr sz="1450" spc="-35" dirty="0">
                          <a:latin typeface="Franklin Gothic Book"/>
                          <a:cs typeface="Franklin Gothic Book"/>
                        </a:rPr>
                        <a:t>e</a:t>
                      </a:r>
                      <a:r>
                        <a:rPr sz="1450" dirty="0">
                          <a:latin typeface="Franklin Gothic Book"/>
                          <a:cs typeface="Franklin Gothic Book"/>
                        </a:rPr>
                        <a:t>d  </a:t>
                      </a:r>
                      <a:r>
                        <a:rPr sz="1450" spc="0" dirty="0">
                          <a:latin typeface="Franklin Gothic Book"/>
                          <a:cs typeface="Franklin Gothic Book"/>
                        </a:rPr>
                        <a:t>Drug  </a:t>
                      </a:r>
                      <a:r>
                        <a:rPr sz="1450" spc="-15" dirty="0">
                          <a:latin typeface="Franklin Gothic Book"/>
                          <a:cs typeface="Franklin Gothic Book"/>
                        </a:rPr>
                        <a:t>Copayment</a:t>
                      </a:r>
                      <a:endParaRPr sz="14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5719" marB="0">
                    <a:lnL w="12700">
                      <a:solidFill>
                        <a:srgbClr val="009BDF"/>
                      </a:solidFill>
                      <a:prstDash val="solid"/>
                    </a:lnL>
                    <a:lnR w="12700">
                      <a:solidFill>
                        <a:srgbClr val="009BDF"/>
                      </a:solidFill>
                      <a:prstDash val="solid"/>
                    </a:lnR>
                    <a:lnT w="12700">
                      <a:solidFill>
                        <a:srgbClr val="009BDF"/>
                      </a:solidFill>
                      <a:prstDash val="solid"/>
                    </a:lnT>
                    <a:lnB w="12700">
                      <a:solidFill>
                        <a:srgbClr val="009BDF"/>
                      </a:solidFill>
                      <a:prstDash val="solid"/>
                    </a:lnB>
                    <a:solidFill>
                      <a:srgbClr val="E7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18820">
                <a:tc>
                  <a:txBody>
                    <a:bodyPr/>
                    <a:lstStyle/>
                    <a:p>
                      <a:pPr marL="98425">
                        <a:lnSpc>
                          <a:spcPts val="1630"/>
                        </a:lnSpc>
                        <a:spcBef>
                          <a:spcPts val="350"/>
                        </a:spcBef>
                      </a:pPr>
                      <a:r>
                        <a:rPr sz="1450" spc="-5" dirty="0">
                          <a:latin typeface="Franklin Gothic Book"/>
                          <a:cs typeface="Franklin Gothic Book"/>
                        </a:rPr>
                        <a:t>Retail</a:t>
                      </a:r>
                      <a:r>
                        <a:rPr sz="1450" spc="-13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50" spc="-5" dirty="0">
                          <a:latin typeface="Franklin Gothic Book"/>
                          <a:cs typeface="Franklin Gothic Book"/>
                        </a:rPr>
                        <a:t>–</a:t>
                      </a:r>
                      <a:r>
                        <a:rPr sz="1450" spc="-9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50" spc="0" dirty="0">
                          <a:latin typeface="Franklin Gothic Book"/>
                          <a:cs typeface="Franklin Gothic Book"/>
                        </a:rPr>
                        <a:t>30</a:t>
                      </a:r>
                      <a:r>
                        <a:rPr sz="1450" spc="-10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50" spc="5" dirty="0">
                          <a:latin typeface="Franklin Gothic Book"/>
                          <a:cs typeface="Franklin Gothic Book"/>
                        </a:rPr>
                        <a:t>Day</a:t>
                      </a:r>
                      <a:r>
                        <a:rPr sz="1450" spc="-17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50" spc="-10" dirty="0">
                          <a:latin typeface="Franklin Gothic Book"/>
                          <a:cs typeface="Franklin Gothic Book"/>
                        </a:rPr>
                        <a:t>Supply:</a:t>
                      </a:r>
                      <a:endParaRPr sz="1450">
                        <a:latin typeface="Franklin Gothic Book"/>
                        <a:cs typeface="Franklin Gothic Book"/>
                      </a:endParaRPr>
                    </a:p>
                    <a:p>
                      <a:pPr marL="98425" marR="292100">
                        <a:lnSpc>
                          <a:spcPts val="1520"/>
                        </a:lnSpc>
                        <a:spcBef>
                          <a:spcPts val="125"/>
                        </a:spcBef>
                      </a:pPr>
                      <a:r>
                        <a:rPr sz="1450" spc="-20" dirty="0">
                          <a:latin typeface="Franklin Gothic Book"/>
                          <a:cs typeface="Franklin Gothic Book"/>
                        </a:rPr>
                        <a:t>Refills </a:t>
                      </a:r>
                      <a:r>
                        <a:rPr sz="1450" spc="-15" dirty="0">
                          <a:latin typeface="Franklin Gothic Book"/>
                          <a:cs typeface="Franklin Gothic Book"/>
                        </a:rPr>
                        <a:t>allowed </a:t>
                      </a:r>
                      <a:r>
                        <a:rPr sz="1450" spc="5" dirty="0">
                          <a:latin typeface="Franklin Gothic Book"/>
                          <a:cs typeface="Franklin Gothic Book"/>
                        </a:rPr>
                        <a:t>as</a:t>
                      </a:r>
                      <a:r>
                        <a:rPr sz="1450" spc="-29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50" spc="-15" dirty="0">
                          <a:latin typeface="Franklin Gothic Book"/>
                          <a:cs typeface="Franklin Gothic Book"/>
                        </a:rPr>
                        <a:t>prescribed. </a:t>
                      </a:r>
                      <a:r>
                        <a:rPr sz="1450" spc="-20" dirty="0">
                          <a:latin typeface="Franklin Gothic Book"/>
                          <a:cs typeface="Franklin Gothic Book"/>
                        </a:rPr>
                        <a:t>(Good  </a:t>
                      </a:r>
                      <a:r>
                        <a:rPr sz="1450" spc="-10" dirty="0">
                          <a:latin typeface="Franklin Gothic Book"/>
                          <a:cs typeface="Franklin Gothic Book"/>
                        </a:rPr>
                        <a:t>option </a:t>
                      </a:r>
                      <a:r>
                        <a:rPr sz="1450" spc="-25" dirty="0">
                          <a:latin typeface="Franklin Gothic Book"/>
                          <a:cs typeface="Franklin Gothic Book"/>
                        </a:rPr>
                        <a:t>for </a:t>
                      </a:r>
                      <a:r>
                        <a:rPr sz="1450" spc="-15" dirty="0">
                          <a:latin typeface="Franklin Gothic Book"/>
                          <a:cs typeface="Franklin Gothic Book"/>
                        </a:rPr>
                        <a:t>new</a:t>
                      </a:r>
                      <a:r>
                        <a:rPr sz="1450" spc="-25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50" spc="-10" dirty="0">
                          <a:latin typeface="Franklin Gothic Book"/>
                          <a:cs typeface="Franklin Gothic Book"/>
                        </a:rPr>
                        <a:t>prescriptions)</a:t>
                      </a:r>
                      <a:endParaRPr sz="14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44450" marB="0">
                    <a:lnL w="12700">
                      <a:solidFill>
                        <a:srgbClr val="009BDF"/>
                      </a:solidFill>
                      <a:prstDash val="solid"/>
                    </a:lnL>
                    <a:lnR w="12700">
                      <a:solidFill>
                        <a:srgbClr val="009BDF"/>
                      </a:solidFill>
                      <a:prstDash val="solid"/>
                    </a:lnR>
                    <a:lnT w="12700">
                      <a:solidFill>
                        <a:srgbClr val="009BDF"/>
                      </a:solidFill>
                      <a:prstDash val="solid"/>
                    </a:lnT>
                    <a:lnB w="12700">
                      <a:solidFill>
                        <a:srgbClr val="009BDF"/>
                      </a:solidFill>
                      <a:prstDash val="solid"/>
                    </a:lnB>
                    <a:solidFill>
                      <a:srgbClr val="E7EE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R="656590" algn="r">
                        <a:lnSpc>
                          <a:spcPct val="100000"/>
                        </a:lnSpc>
                      </a:pPr>
                      <a:r>
                        <a:rPr sz="1450" spc="25" dirty="0">
                          <a:latin typeface="Franklin Gothic Book"/>
                          <a:cs typeface="Franklin Gothic Book"/>
                        </a:rPr>
                        <a:t>$</a:t>
                      </a:r>
                      <a:r>
                        <a:rPr sz="1450" spc="-50" dirty="0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sz="1450" dirty="0">
                          <a:latin typeface="Franklin Gothic Book"/>
                          <a:cs typeface="Franklin Gothic Book"/>
                        </a:rPr>
                        <a:t>0</a:t>
                      </a:r>
                      <a:endParaRPr sz="14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9BDF"/>
                      </a:solidFill>
                      <a:prstDash val="solid"/>
                    </a:lnL>
                    <a:lnR w="12700">
                      <a:solidFill>
                        <a:srgbClr val="009BDF"/>
                      </a:solidFill>
                      <a:prstDash val="solid"/>
                    </a:lnR>
                    <a:lnT w="12700">
                      <a:solidFill>
                        <a:srgbClr val="009BDF"/>
                      </a:solidFill>
                      <a:prstDash val="solid"/>
                    </a:lnT>
                    <a:lnB w="12700">
                      <a:solidFill>
                        <a:srgbClr val="009BDF"/>
                      </a:solidFill>
                      <a:prstDash val="solid"/>
                    </a:lnB>
                    <a:solidFill>
                      <a:srgbClr val="E7EE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 marR="603250" algn="r">
                        <a:lnSpc>
                          <a:spcPct val="100000"/>
                        </a:lnSpc>
                      </a:pPr>
                      <a:r>
                        <a:rPr sz="1450" spc="30" dirty="0">
                          <a:latin typeface="Franklin Gothic Book"/>
                          <a:cs typeface="Franklin Gothic Book"/>
                        </a:rPr>
                        <a:t>$35</a:t>
                      </a:r>
                      <a:endParaRPr sz="145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9BDF"/>
                      </a:solidFill>
                      <a:prstDash val="solid"/>
                    </a:lnL>
                    <a:lnR w="12700">
                      <a:solidFill>
                        <a:srgbClr val="009BDF"/>
                      </a:solidFill>
                      <a:prstDash val="solid"/>
                    </a:lnR>
                    <a:lnT w="12700">
                      <a:solidFill>
                        <a:srgbClr val="009BDF"/>
                      </a:solidFill>
                      <a:prstDash val="solid"/>
                    </a:lnT>
                    <a:lnB w="12700">
                      <a:solidFill>
                        <a:srgbClr val="009BDF"/>
                      </a:solidFill>
                      <a:prstDash val="solid"/>
                    </a:lnB>
                    <a:solidFill>
                      <a:srgbClr val="E7EE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 marL="23495" algn="ctr">
                        <a:lnSpc>
                          <a:spcPct val="100000"/>
                        </a:lnSpc>
                      </a:pPr>
                      <a:r>
                        <a:rPr sz="1450" spc="15" dirty="0">
                          <a:latin typeface="Franklin Gothic Book"/>
                          <a:cs typeface="Franklin Gothic Book"/>
                        </a:rPr>
                        <a:t>$60</a:t>
                      </a:r>
                      <a:endParaRPr sz="14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175" marB="0">
                    <a:lnL w="12700">
                      <a:solidFill>
                        <a:srgbClr val="009BDF"/>
                      </a:solidFill>
                      <a:prstDash val="solid"/>
                    </a:lnL>
                    <a:lnR w="12700">
                      <a:solidFill>
                        <a:srgbClr val="009BDF"/>
                      </a:solidFill>
                      <a:prstDash val="solid"/>
                    </a:lnR>
                    <a:lnT w="12700">
                      <a:solidFill>
                        <a:srgbClr val="009BDF"/>
                      </a:solidFill>
                      <a:prstDash val="solid"/>
                    </a:lnT>
                    <a:lnB w="12700">
                      <a:solidFill>
                        <a:srgbClr val="009BDF"/>
                      </a:solidFill>
                      <a:prstDash val="solid"/>
                    </a:lnB>
                    <a:solidFill>
                      <a:srgbClr val="E7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9155">
                <a:tc>
                  <a:txBody>
                    <a:bodyPr/>
                    <a:lstStyle/>
                    <a:p>
                      <a:pPr marL="98425" marR="831850">
                        <a:lnSpc>
                          <a:spcPts val="1520"/>
                        </a:lnSpc>
                        <a:spcBef>
                          <a:spcPts val="385"/>
                        </a:spcBef>
                      </a:pPr>
                      <a:r>
                        <a:rPr sz="1450" spc="-5" dirty="0">
                          <a:latin typeface="Franklin Gothic Book"/>
                          <a:cs typeface="Franklin Gothic Book"/>
                        </a:rPr>
                        <a:t>Retail </a:t>
                      </a:r>
                      <a:r>
                        <a:rPr sz="1450" spc="-10" dirty="0">
                          <a:latin typeface="Franklin Gothic Book"/>
                          <a:cs typeface="Franklin Gothic Book"/>
                        </a:rPr>
                        <a:t>– </a:t>
                      </a:r>
                      <a:r>
                        <a:rPr sz="1450" spc="0" dirty="0">
                          <a:latin typeface="Franklin Gothic Book"/>
                          <a:cs typeface="Franklin Gothic Book"/>
                        </a:rPr>
                        <a:t>90 </a:t>
                      </a:r>
                      <a:r>
                        <a:rPr sz="1450" spc="5" dirty="0">
                          <a:latin typeface="Franklin Gothic Book"/>
                          <a:cs typeface="Franklin Gothic Book"/>
                        </a:rPr>
                        <a:t>Day </a:t>
                      </a:r>
                      <a:r>
                        <a:rPr sz="1450" spc="-10" dirty="0">
                          <a:latin typeface="Franklin Gothic Book"/>
                          <a:cs typeface="Franklin Gothic Book"/>
                        </a:rPr>
                        <a:t>Supply:  </a:t>
                      </a:r>
                      <a:r>
                        <a:rPr sz="1450" spc="-25" dirty="0">
                          <a:latin typeface="Franklin Gothic Book"/>
                          <a:cs typeface="Franklin Gothic Book"/>
                        </a:rPr>
                        <a:t>Refills </a:t>
                      </a:r>
                      <a:r>
                        <a:rPr sz="1450" spc="-15" dirty="0">
                          <a:latin typeface="Franklin Gothic Book"/>
                          <a:cs typeface="Franklin Gothic Book"/>
                        </a:rPr>
                        <a:t>allowed </a:t>
                      </a:r>
                      <a:r>
                        <a:rPr sz="1450" spc="5" dirty="0">
                          <a:latin typeface="Franklin Gothic Book"/>
                          <a:cs typeface="Franklin Gothic Book"/>
                        </a:rPr>
                        <a:t>as</a:t>
                      </a:r>
                      <a:r>
                        <a:rPr sz="1450" spc="-24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50" spc="-15" dirty="0" smtClean="0">
                          <a:latin typeface="Franklin Gothic Book"/>
                          <a:cs typeface="Franklin Gothic Book"/>
                        </a:rPr>
                        <a:t>prescribed</a:t>
                      </a:r>
                      <a:endParaRPr lang="en-US" sz="1450" spc="-15" dirty="0" smtClean="0">
                        <a:latin typeface="Franklin Gothic Book"/>
                        <a:cs typeface="Franklin Gothic Book"/>
                      </a:endParaRPr>
                    </a:p>
                    <a:p>
                      <a:pPr marL="98425" marR="831850">
                        <a:lnSpc>
                          <a:spcPts val="1520"/>
                        </a:lnSpc>
                        <a:spcBef>
                          <a:spcPts val="385"/>
                        </a:spcBef>
                      </a:pPr>
                      <a:r>
                        <a:rPr lang="en-US" sz="1450" b="1" dirty="0" smtClean="0">
                          <a:latin typeface="+mn-lt"/>
                          <a:cs typeface="Franklin Gothic Book"/>
                        </a:rPr>
                        <a:t>Note </a:t>
                      </a:r>
                      <a:r>
                        <a:rPr lang="en-US" sz="1450" dirty="0" smtClean="0">
                          <a:latin typeface="+mn-lt"/>
                          <a:cs typeface="Franklin Gothic Book"/>
                        </a:rPr>
                        <a:t>– </a:t>
                      </a:r>
                      <a:r>
                        <a:rPr lang="en-US" sz="145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cs typeface="Franklin Gothic Book"/>
                        </a:rPr>
                        <a:t>To get up to 90 days at retail, must use Walgreens, or certain smaller pharmacies.</a:t>
                      </a:r>
                      <a:r>
                        <a:rPr lang="en-US" sz="1450" baseline="0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  <a:latin typeface="+mn-lt"/>
                          <a:cs typeface="Franklin Gothic Book"/>
                        </a:rPr>
                        <a:t>  </a:t>
                      </a:r>
                      <a:endParaRPr sz="1450" dirty="0">
                        <a:solidFill>
                          <a:schemeClr val="accent3">
                            <a:lumMod val="75000"/>
                          </a:schemeClr>
                        </a:solidFill>
                        <a:latin typeface="Franklin Gothic Book"/>
                        <a:cs typeface="Franklin Gothic Book"/>
                      </a:endParaRPr>
                    </a:p>
                  </a:txBody>
                  <a:tcPr marL="0" marR="0" marT="48895" marB="0">
                    <a:lnL w="12700">
                      <a:solidFill>
                        <a:srgbClr val="009BDF"/>
                      </a:solidFill>
                      <a:prstDash val="solid"/>
                    </a:lnL>
                    <a:lnR w="12700">
                      <a:solidFill>
                        <a:srgbClr val="009BDF"/>
                      </a:solidFill>
                      <a:prstDash val="solid"/>
                    </a:lnR>
                    <a:lnT w="12700">
                      <a:solidFill>
                        <a:srgbClr val="009BDF"/>
                      </a:solidFill>
                      <a:prstDash val="solid"/>
                    </a:lnT>
                    <a:lnB w="12700">
                      <a:solidFill>
                        <a:srgbClr val="009BDF"/>
                      </a:solidFill>
                      <a:prstDash val="solid"/>
                    </a:lnB>
                    <a:solidFill>
                      <a:srgbClr val="E7EE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R="641985" algn="r">
                        <a:lnSpc>
                          <a:spcPct val="100000"/>
                        </a:lnSpc>
                      </a:pPr>
                      <a:r>
                        <a:rPr sz="1450" spc="25" dirty="0">
                          <a:latin typeface="Franklin Gothic Book"/>
                          <a:cs typeface="Franklin Gothic Book"/>
                        </a:rPr>
                        <a:t>$30</a:t>
                      </a:r>
                      <a:endParaRPr sz="14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9BDF"/>
                      </a:solidFill>
                      <a:prstDash val="solid"/>
                    </a:lnL>
                    <a:lnR w="12700">
                      <a:solidFill>
                        <a:srgbClr val="009BDF"/>
                      </a:solidFill>
                      <a:prstDash val="solid"/>
                    </a:lnR>
                    <a:lnT w="12700">
                      <a:solidFill>
                        <a:srgbClr val="009BDF"/>
                      </a:solidFill>
                      <a:prstDash val="solid"/>
                    </a:lnT>
                    <a:lnB w="12700">
                      <a:solidFill>
                        <a:srgbClr val="009BDF"/>
                      </a:solidFill>
                      <a:prstDash val="solid"/>
                    </a:lnB>
                    <a:solidFill>
                      <a:srgbClr val="E7EE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  <a:p>
                      <a:pPr marR="557530" algn="r">
                        <a:lnSpc>
                          <a:spcPct val="100000"/>
                        </a:lnSpc>
                      </a:pPr>
                      <a:r>
                        <a:rPr sz="1450" spc="30" dirty="0">
                          <a:latin typeface="Franklin Gothic Book"/>
                          <a:cs typeface="Franklin Gothic Book"/>
                        </a:rPr>
                        <a:t>$</a:t>
                      </a:r>
                      <a:r>
                        <a:rPr sz="1450" spc="-45" dirty="0">
                          <a:latin typeface="Franklin Gothic Book"/>
                          <a:cs typeface="Franklin Gothic Book"/>
                        </a:rPr>
                        <a:t>1</a:t>
                      </a:r>
                      <a:r>
                        <a:rPr sz="1450" spc="30" dirty="0">
                          <a:latin typeface="Franklin Gothic Book"/>
                          <a:cs typeface="Franklin Gothic Book"/>
                        </a:rPr>
                        <a:t>0</a:t>
                      </a:r>
                      <a:r>
                        <a:rPr sz="1450" dirty="0">
                          <a:latin typeface="Franklin Gothic Book"/>
                          <a:cs typeface="Franklin Gothic Book"/>
                        </a:rPr>
                        <a:t>5</a:t>
                      </a:r>
                      <a:endParaRPr sz="14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9BDF"/>
                      </a:solidFill>
                      <a:prstDash val="solid"/>
                    </a:lnL>
                    <a:lnR w="12700">
                      <a:solidFill>
                        <a:srgbClr val="009BDF"/>
                      </a:solidFill>
                      <a:prstDash val="solid"/>
                    </a:lnR>
                    <a:lnT w="12700">
                      <a:solidFill>
                        <a:srgbClr val="009BDF"/>
                      </a:solidFill>
                      <a:prstDash val="solid"/>
                    </a:lnT>
                    <a:lnB w="12700">
                      <a:solidFill>
                        <a:srgbClr val="009BDF"/>
                      </a:solidFill>
                      <a:prstDash val="solid"/>
                    </a:lnB>
                    <a:solidFill>
                      <a:srgbClr val="E7EE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endParaRPr sz="2100" dirty="0">
                        <a:latin typeface="Times New Roman"/>
                        <a:cs typeface="Times New Roman"/>
                      </a:endParaRPr>
                    </a:p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450" spc="15" dirty="0">
                          <a:latin typeface="Franklin Gothic Book"/>
                          <a:cs typeface="Franklin Gothic Book"/>
                        </a:rPr>
                        <a:t>$180</a:t>
                      </a:r>
                      <a:endParaRPr sz="145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1270" marB="0">
                    <a:lnL w="12700">
                      <a:solidFill>
                        <a:srgbClr val="009BDF"/>
                      </a:solidFill>
                      <a:prstDash val="solid"/>
                    </a:lnL>
                    <a:lnR w="12700">
                      <a:solidFill>
                        <a:srgbClr val="009BDF"/>
                      </a:solidFill>
                      <a:prstDash val="solid"/>
                    </a:lnR>
                    <a:lnT w="12700">
                      <a:solidFill>
                        <a:srgbClr val="009BDF"/>
                      </a:solidFill>
                      <a:prstDash val="solid"/>
                    </a:lnT>
                    <a:lnB w="12700">
                      <a:solidFill>
                        <a:srgbClr val="009BDF"/>
                      </a:solidFill>
                      <a:prstDash val="solid"/>
                    </a:lnB>
                    <a:solidFill>
                      <a:srgbClr val="E7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80770">
                <a:tc>
                  <a:txBody>
                    <a:bodyPr/>
                    <a:lstStyle/>
                    <a:p>
                      <a:pPr marL="98425">
                        <a:lnSpc>
                          <a:spcPts val="1630"/>
                        </a:lnSpc>
                        <a:spcBef>
                          <a:spcPts val="280"/>
                        </a:spcBef>
                      </a:pPr>
                      <a:r>
                        <a:rPr sz="1450" spc="-5" dirty="0">
                          <a:latin typeface="Franklin Gothic Book"/>
                          <a:cs typeface="Franklin Gothic Book"/>
                        </a:rPr>
                        <a:t>Home</a:t>
                      </a:r>
                      <a:r>
                        <a:rPr sz="1450" spc="-1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50" spc="-5" dirty="0">
                          <a:latin typeface="Franklin Gothic Book"/>
                          <a:cs typeface="Franklin Gothic Book"/>
                        </a:rPr>
                        <a:t>Delivery</a:t>
                      </a:r>
                      <a:r>
                        <a:rPr sz="1450" spc="-17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50" spc="-5" dirty="0">
                          <a:latin typeface="Franklin Gothic Book"/>
                          <a:cs typeface="Franklin Gothic Book"/>
                        </a:rPr>
                        <a:t>Pharmacy:</a:t>
                      </a:r>
                      <a:endParaRPr sz="1450" dirty="0">
                        <a:latin typeface="Franklin Gothic Book"/>
                        <a:cs typeface="Franklin Gothic Book"/>
                      </a:endParaRPr>
                    </a:p>
                    <a:p>
                      <a:pPr marL="98425" marR="87630">
                        <a:lnSpc>
                          <a:spcPts val="1520"/>
                        </a:lnSpc>
                        <a:spcBef>
                          <a:spcPts val="125"/>
                        </a:spcBef>
                      </a:pPr>
                      <a:r>
                        <a:rPr sz="1450" spc="-5" dirty="0">
                          <a:latin typeface="Franklin Gothic Book"/>
                          <a:cs typeface="Franklin Gothic Book"/>
                        </a:rPr>
                        <a:t>Up</a:t>
                      </a:r>
                      <a:r>
                        <a:rPr sz="1450" spc="-10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50" spc="5" dirty="0">
                          <a:latin typeface="Franklin Gothic Book"/>
                          <a:cs typeface="Franklin Gothic Book"/>
                        </a:rPr>
                        <a:t>to</a:t>
                      </a:r>
                      <a:r>
                        <a:rPr sz="1450" spc="-8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50" spc="-5" dirty="0">
                          <a:latin typeface="Franklin Gothic Book"/>
                          <a:cs typeface="Franklin Gothic Book"/>
                        </a:rPr>
                        <a:t>a</a:t>
                      </a:r>
                      <a:r>
                        <a:rPr sz="1450" spc="-95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50" spc="15" dirty="0">
                          <a:latin typeface="Franklin Gothic Book"/>
                          <a:cs typeface="Franklin Gothic Book"/>
                        </a:rPr>
                        <a:t>90-day</a:t>
                      </a:r>
                      <a:r>
                        <a:rPr sz="1450" spc="-17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50" spc="-15" dirty="0">
                          <a:latin typeface="Franklin Gothic Book"/>
                          <a:cs typeface="Franklin Gothic Book"/>
                        </a:rPr>
                        <a:t>supply*.</a:t>
                      </a:r>
                      <a:r>
                        <a:rPr sz="1450" spc="-17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50" spc="-20" dirty="0">
                          <a:latin typeface="Franklin Gothic Book"/>
                          <a:cs typeface="Franklin Gothic Book"/>
                        </a:rPr>
                        <a:t>Refills</a:t>
                      </a:r>
                      <a:r>
                        <a:rPr sz="1450" spc="-16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50" spc="-15" dirty="0">
                          <a:latin typeface="Franklin Gothic Book"/>
                          <a:cs typeface="Franklin Gothic Book"/>
                        </a:rPr>
                        <a:t>allowed  </a:t>
                      </a:r>
                      <a:r>
                        <a:rPr sz="1450" spc="5" dirty="0">
                          <a:latin typeface="Franklin Gothic Book"/>
                          <a:cs typeface="Franklin Gothic Book"/>
                        </a:rPr>
                        <a:t>as</a:t>
                      </a:r>
                      <a:r>
                        <a:rPr sz="1450" spc="-8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50" spc="-15" dirty="0">
                          <a:latin typeface="Franklin Gothic Book"/>
                          <a:cs typeface="Franklin Gothic Book"/>
                        </a:rPr>
                        <a:t>prescribed</a:t>
                      </a:r>
                      <a:endParaRPr sz="1450" dirty="0">
                        <a:latin typeface="Franklin Gothic Book"/>
                        <a:cs typeface="Franklin Gothic Book"/>
                      </a:endParaRPr>
                    </a:p>
                    <a:p>
                      <a:pPr marL="98425" marR="773430">
                        <a:lnSpc>
                          <a:spcPts val="1440"/>
                        </a:lnSpc>
                        <a:spcBef>
                          <a:spcPts val="70"/>
                        </a:spcBef>
                      </a:pPr>
                      <a:r>
                        <a:rPr sz="1450" spc="-25" dirty="0">
                          <a:latin typeface="Franklin Gothic Book"/>
                          <a:cs typeface="Franklin Gothic Book"/>
                        </a:rPr>
                        <a:t>(Best </a:t>
                      </a:r>
                      <a:r>
                        <a:rPr sz="1450" spc="-10" dirty="0">
                          <a:latin typeface="Franklin Gothic Book"/>
                          <a:cs typeface="Franklin Gothic Book"/>
                        </a:rPr>
                        <a:t>option </a:t>
                      </a:r>
                      <a:r>
                        <a:rPr sz="1450" spc="-25" dirty="0">
                          <a:latin typeface="Franklin Gothic Book"/>
                          <a:cs typeface="Franklin Gothic Book"/>
                        </a:rPr>
                        <a:t>for</a:t>
                      </a:r>
                      <a:r>
                        <a:rPr sz="1450" spc="-130" dirty="0">
                          <a:latin typeface="Franklin Gothic Book"/>
                          <a:cs typeface="Franklin Gothic Book"/>
                        </a:rPr>
                        <a:t> </a:t>
                      </a:r>
                      <a:r>
                        <a:rPr sz="1450" spc="-15" dirty="0">
                          <a:latin typeface="Franklin Gothic Book"/>
                          <a:cs typeface="Franklin Gothic Book"/>
                        </a:rPr>
                        <a:t>maintenance  </a:t>
                      </a:r>
                      <a:r>
                        <a:rPr sz="1450" spc="-10" dirty="0">
                          <a:latin typeface="Franklin Gothic Book"/>
                          <a:cs typeface="Franklin Gothic Book"/>
                        </a:rPr>
                        <a:t>medication)</a:t>
                      </a:r>
                      <a:endParaRPr sz="145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35560" marB="0">
                    <a:lnL w="12700">
                      <a:solidFill>
                        <a:srgbClr val="009BDF"/>
                      </a:solidFill>
                      <a:prstDash val="solid"/>
                    </a:lnL>
                    <a:lnR w="12700">
                      <a:solidFill>
                        <a:srgbClr val="009BDF"/>
                      </a:solidFill>
                      <a:prstDash val="solid"/>
                    </a:lnR>
                    <a:lnT w="12700">
                      <a:solidFill>
                        <a:srgbClr val="009BDF"/>
                      </a:solidFill>
                      <a:prstDash val="solid"/>
                    </a:lnT>
                    <a:lnB w="12700">
                      <a:solidFill>
                        <a:srgbClr val="009BDF"/>
                      </a:solidFill>
                      <a:prstDash val="solid"/>
                    </a:lnB>
                    <a:solidFill>
                      <a:srgbClr val="E7EE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641350" algn="r">
                        <a:lnSpc>
                          <a:spcPct val="100000"/>
                        </a:lnSpc>
                      </a:pPr>
                      <a:r>
                        <a:rPr sz="1450" spc="30" dirty="0">
                          <a:latin typeface="Franklin Gothic Book"/>
                          <a:cs typeface="Franklin Gothic Book"/>
                        </a:rPr>
                        <a:t>$20</a:t>
                      </a:r>
                      <a:endParaRPr sz="14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009BDF"/>
                      </a:solidFill>
                      <a:prstDash val="solid"/>
                    </a:lnL>
                    <a:lnR w="12700">
                      <a:solidFill>
                        <a:srgbClr val="009BDF"/>
                      </a:solidFill>
                      <a:prstDash val="solid"/>
                    </a:lnR>
                    <a:lnT w="12700">
                      <a:solidFill>
                        <a:srgbClr val="009BDF"/>
                      </a:solidFill>
                      <a:prstDash val="solid"/>
                    </a:lnT>
                    <a:lnB w="12700">
                      <a:solidFill>
                        <a:srgbClr val="009BDF"/>
                      </a:solidFill>
                      <a:prstDash val="solid"/>
                    </a:lnB>
                    <a:solidFill>
                      <a:srgbClr val="E7EE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>
                        <a:latin typeface="Times New Roman"/>
                        <a:cs typeface="Times New Roman"/>
                      </a:endParaRPr>
                    </a:p>
                    <a:p>
                      <a:pPr marR="603250" algn="r">
                        <a:lnSpc>
                          <a:spcPct val="100000"/>
                        </a:lnSpc>
                      </a:pPr>
                      <a:r>
                        <a:rPr sz="1450" spc="30" dirty="0">
                          <a:latin typeface="Franklin Gothic Book"/>
                          <a:cs typeface="Franklin Gothic Book"/>
                        </a:rPr>
                        <a:t>$70</a:t>
                      </a:r>
                      <a:endParaRPr sz="145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009BDF"/>
                      </a:solidFill>
                      <a:prstDash val="solid"/>
                    </a:lnL>
                    <a:lnR w="12700">
                      <a:solidFill>
                        <a:srgbClr val="009BDF"/>
                      </a:solidFill>
                      <a:prstDash val="solid"/>
                    </a:lnR>
                    <a:lnT w="12700">
                      <a:solidFill>
                        <a:srgbClr val="009BDF"/>
                      </a:solidFill>
                      <a:prstDash val="solid"/>
                    </a:lnT>
                    <a:lnB w="12700">
                      <a:solidFill>
                        <a:srgbClr val="009BDF"/>
                      </a:solidFill>
                      <a:prstDash val="solid"/>
                    </a:lnB>
                    <a:solidFill>
                      <a:srgbClr val="E7EEF8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600" dirty="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30"/>
                        </a:spcBef>
                      </a:pPr>
                      <a:endParaRPr sz="1250" dirty="0">
                        <a:latin typeface="Times New Roman"/>
                        <a:cs typeface="Times New Roman"/>
                      </a:endParaRPr>
                    </a:p>
                    <a:p>
                      <a:pPr marL="33655" algn="ctr">
                        <a:lnSpc>
                          <a:spcPct val="100000"/>
                        </a:lnSpc>
                      </a:pPr>
                      <a:r>
                        <a:rPr sz="1450" spc="15" dirty="0">
                          <a:latin typeface="Franklin Gothic Book"/>
                          <a:cs typeface="Franklin Gothic Book"/>
                        </a:rPr>
                        <a:t>$120</a:t>
                      </a:r>
                      <a:endParaRPr sz="1450" dirty="0">
                        <a:latin typeface="Franklin Gothic Book"/>
                        <a:cs typeface="Franklin Gothic Book"/>
                      </a:endParaRPr>
                    </a:p>
                  </a:txBody>
                  <a:tcPr marL="0" marR="0" marT="0" marB="0">
                    <a:lnL w="12700">
                      <a:solidFill>
                        <a:srgbClr val="009BDF"/>
                      </a:solidFill>
                      <a:prstDash val="solid"/>
                    </a:lnL>
                    <a:lnR w="12700">
                      <a:solidFill>
                        <a:srgbClr val="009BDF"/>
                      </a:solidFill>
                      <a:prstDash val="solid"/>
                    </a:lnR>
                    <a:lnT w="12700">
                      <a:solidFill>
                        <a:srgbClr val="009BDF"/>
                      </a:solidFill>
                      <a:prstDash val="solid"/>
                    </a:lnT>
                    <a:lnB w="12700">
                      <a:solidFill>
                        <a:srgbClr val="009BDF"/>
                      </a:solidFill>
                      <a:prstDash val="solid"/>
                    </a:lnB>
                    <a:solidFill>
                      <a:srgbClr val="E7EE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object 5"/>
          <p:cNvSpPr/>
          <p:nvPr/>
        </p:nvSpPr>
        <p:spPr>
          <a:xfrm>
            <a:off x="6350" y="6519162"/>
            <a:ext cx="1655064" cy="32613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35239013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/>
          <p:cNvSpPr>
            <a:spLocks noGrp="1"/>
          </p:cNvSpPr>
          <p:nvPr>
            <p:ph type="title"/>
          </p:nvPr>
        </p:nvSpPr>
        <p:spPr>
          <a:xfrm>
            <a:off x="457199" y="262104"/>
            <a:ext cx="8684375" cy="822960"/>
          </a:xfrm>
        </p:spPr>
        <p:txBody>
          <a:bodyPr/>
          <a:lstStyle/>
          <a:p>
            <a:r>
              <a:rPr lang="en-US" dirty="0" smtClean="0"/>
              <a:t>New to the Medicare Part D Plan?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7074" y="897747"/>
            <a:ext cx="7826833" cy="4407900"/>
          </a:xfrm>
          <a:prstGeom prst="rect">
            <a:avLst/>
          </a:prstGeom>
        </p:spPr>
        <p:txBody>
          <a:bodyPr/>
          <a:lstStyle>
            <a:lvl1pPr marL="233363" indent="-233363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3"/>
              </a:buClr>
              <a:buSzPct val="110000"/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1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en-US" dirty="0" smtClean="0"/>
              <a:t>You will receive your own new ID card with own </a:t>
            </a:r>
            <a:r>
              <a:rPr lang="en-US" dirty="0"/>
              <a:t>unique </a:t>
            </a:r>
            <a:r>
              <a:rPr lang="en-US" dirty="0" smtClean="0"/>
              <a:t>ID info.</a:t>
            </a:r>
          </a:p>
          <a:p>
            <a:pPr lvl="1"/>
            <a:r>
              <a:rPr lang="en-US" dirty="0" smtClean="0"/>
              <a:t>Your spouse will receive separate ID card with own unique ID info as well.</a:t>
            </a:r>
            <a:endParaRPr lang="en-US" dirty="0"/>
          </a:p>
          <a:p>
            <a:pPr lvl="0"/>
            <a:r>
              <a:rPr lang="en-US" dirty="0"/>
              <a:t>You are automatically enrolled for Medicare Part D through Express </a:t>
            </a:r>
            <a:r>
              <a:rPr lang="en-US" dirty="0" smtClean="0"/>
              <a:t>Scripts if </a:t>
            </a:r>
            <a:r>
              <a:rPr lang="en-US" dirty="0"/>
              <a:t>you are enrolled in the Blue Cross Blue Shield 65+ Plan</a:t>
            </a:r>
            <a:r>
              <a:rPr lang="en-US" dirty="0" smtClean="0"/>
              <a:t>.</a:t>
            </a:r>
          </a:p>
          <a:p>
            <a:pPr lvl="0"/>
            <a:r>
              <a:rPr lang="en-US" dirty="0" smtClean="0"/>
              <a:t>A&amp;M </a:t>
            </a:r>
            <a:r>
              <a:rPr lang="en-US" dirty="0"/>
              <a:t>System </a:t>
            </a:r>
            <a:r>
              <a:rPr lang="en-US" dirty="0" smtClean="0"/>
              <a:t>intended for coverage to look almost </a:t>
            </a:r>
            <a:r>
              <a:rPr lang="en-US" dirty="0"/>
              <a:t>exactly like </a:t>
            </a:r>
            <a:r>
              <a:rPr lang="en-US" dirty="0" smtClean="0"/>
              <a:t>your </a:t>
            </a:r>
            <a:r>
              <a:rPr lang="en-US" dirty="0"/>
              <a:t>previous employee plan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There is extra coverage built into plan to cover non-part D covered drugs to minimize therapeutic disruptions.</a:t>
            </a:r>
            <a:endParaRPr lang="en-US" dirty="0"/>
          </a:p>
          <a:p>
            <a:pPr lvl="0"/>
            <a:r>
              <a:rPr lang="en-US" dirty="0" smtClean="0"/>
              <a:t>You will have access Explanation of Benefits (</a:t>
            </a:r>
            <a:r>
              <a:rPr lang="en-US" dirty="0" err="1"/>
              <a:t>E</a:t>
            </a:r>
            <a:r>
              <a:rPr lang="en-US" dirty="0" err="1" smtClean="0"/>
              <a:t>oB</a:t>
            </a:r>
            <a:r>
              <a:rPr lang="en-US" dirty="0" smtClean="0"/>
              <a:t>), a document outlining your prescription claims history on a monthly basis.</a:t>
            </a:r>
          </a:p>
          <a:p>
            <a:pPr lvl="0"/>
            <a:r>
              <a:rPr lang="en-US" dirty="0" smtClean="0"/>
              <a:t>Annual </a:t>
            </a:r>
            <a:r>
              <a:rPr lang="en-US" dirty="0"/>
              <a:t>confirmation of the Part D plan in October/November.</a:t>
            </a:r>
          </a:p>
          <a:p>
            <a:pPr lvl="0"/>
            <a:r>
              <a:rPr lang="en-US" dirty="0"/>
              <a:t>If </a:t>
            </a:r>
            <a:r>
              <a:rPr lang="en-US" dirty="0" smtClean="0"/>
              <a:t>you </a:t>
            </a:r>
            <a:r>
              <a:rPr lang="en-US" dirty="0"/>
              <a:t>decide to enroll in a separate Part D plan, </a:t>
            </a:r>
            <a:r>
              <a:rPr lang="en-US" dirty="0" smtClean="0"/>
              <a:t>you </a:t>
            </a:r>
            <a:r>
              <a:rPr lang="en-US" u="sng" dirty="0"/>
              <a:t>must</a:t>
            </a:r>
            <a:r>
              <a:rPr lang="en-US" dirty="0"/>
              <a:t> </a:t>
            </a:r>
            <a:r>
              <a:rPr lang="en-US" dirty="0" smtClean="0"/>
              <a:t>contact A&amp;M </a:t>
            </a:r>
            <a:r>
              <a:rPr lang="en-US" dirty="0"/>
              <a:t>System </a:t>
            </a:r>
            <a:r>
              <a:rPr lang="en-US" dirty="0" smtClean="0"/>
              <a:t>to be dis-enrolled from </a:t>
            </a:r>
            <a:r>
              <a:rPr lang="en-US" dirty="0"/>
              <a:t>the A&amp;M System Express Scripts Part D plan by Medicare.</a:t>
            </a:r>
          </a:p>
          <a:p>
            <a:pPr marL="171450" indent="-171450" fontAlgn="ctr"/>
            <a:endParaRPr lang="en-US" sz="19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364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Express Scripts_1162_ppt.jpg"/>
          <p:cNvPicPr>
            <a:picLocks noChangeAspect="1"/>
          </p:cNvPicPr>
          <p:nvPr/>
        </p:nvPicPr>
        <p:blipFill rotWithShape="1">
          <a:blip r:embed="rId3" cstate="print"/>
          <a:srcRect l="51063" r="-1"/>
          <a:stretch/>
        </p:blipFill>
        <p:spPr>
          <a:xfrm>
            <a:off x="0" y="1018968"/>
            <a:ext cx="4624304" cy="532315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85507" y="262891"/>
            <a:ext cx="8004175" cy="914400"/>
          </a:xfrm>
        </p:spPr>
        <p:txBody>
          <a:bodyPr/>
          <a:lstStyle/>
          <a:p>
            <a:r>
              <a:rPr lang="en-US" dirty="0" smtClean="0"/>
              <a:t>Five ways to be a smarter pharmacy consumer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597923" y="914400"/>
            <a:ext cx="1431277" cy="5488047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0" scaled="1"/>
            <a:tileRect/>
          </a:gra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smtClean="0">
              <a:solidFill>
                <a:schemeClr val="bg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00600" y="1121688"/>
            <a:ext cx="40386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Ask your doctor for a generic              or a lower-cost equivalent</a:t>
            </a:r>
          </a:p>
          <a:p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Don’t be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fooled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by drug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coupons</a:t>
            </a:r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Use the most cost-effective pharmacy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option</a:t>
            </a:r>
          </a:p>
          <a:p>
            <a:endParaRPr lang="en-US" sz="2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Take your </a:t>
            </a:r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medicines </a:t>
            </a:r>
            <a:r>
              <a:rPr lang="en-US" sz="22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as prescribed </a:t>
            </a:r>
          </a:p>
          <a:p>
            <a:endParaRPr lang="en-US" sz="2200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r>
              <a:rPr lang="en-US" sz="22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Set reminders to help you      stay on track </a:t>
            </a:r>
          </a:p>
        </p:txBody>
      </p:sp>
      <p:sp>
        <p:nvSpPr>
          <p:cNvPr id="11" name="Oval 10"/>
          <p:cNvSpPr/>
          <p:nvPr/>
        </p:nvSpPr>
        <p:spPr>
          <a:xfrm>
            <a:off x="4114800" y="1143000"/>
            <a:ext cx="548640" cy="548640"/>
          </a:xfrm>
          <a:prstGeom prst="ellipse">
            <a:avLst/>
          </a:prstGeom>
          <a:solidFill>
            <a:schemeClr val="accent3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en-US" sz="28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4114800" y="2167890"/>
            <a:ext cx="548640" cy="548640"/>
          </a:xfrm>
          <a:prstGeom prst="ellipse">
            <a:avLst/>
          </a:prstGeom>
          <a:solidFill>
            <a:schemeClr val="accent3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en-US" sz="28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2</a:t>
            </a:r>
          </a:p>
        </p:txBody>
      </p:sp>
      <p:sp>
        <p:nvSpPr>
          <p:cNvPr id="13" name="Oval 12"/>
          <p:cNvSpPr/>
          <p:nvPr/>
        </p:nvSpPr>
        <p:spPr>
          <a:xfrm>
            <a:off x="4114800" y="3192780"/>
            <a:ext cx="548640" cy="548640"/>
          </a:xfrm>
          <a:prstGeom prst="ellipse">
            <a:avLst/>
          </a:prstGeom>
          <a:solidFill>
            <a:schemeClr val="accent3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en-US" sz="28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3</a:t>
            </a:r>
          </a:p>
        </p:txBody>
      </p:sp>
      <p:sp>
        <p:nvSpPr>
          <p:cNvPr id="14" name="Oval 13"/>
          <p:cNvSpPr/>
          <p:nvPr/>
        </p:nvSpPr>
        <p:spPr>
          <a:xfrm>
            <a:off x="4114800" y="4217670"/>
            <a:ext cx="548640" cy="548640"/>
          </a:xfrm>
          <a:prstGeom prst="ellipse">
            <a:avLst/>
          </a:prstGeom>
          <a:solidFill>
            <a:schemeClr val="accent3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en-US" sz="28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4</a:t>
            </a:r>
          </a:p>
        </p:txBody>
      </p:sp>
      <p:sp>
        <p:nvSpPr>
          <p:cNvPr id="15" name="Oval 14"/>
          <p:cNvSpPr/>
          <p:nvPr/>
        </p:nvSpPr>
        <p:spPr>
          <a:xfrm>
            <a:off x="4114800" y="5242560"/>
            <a:ext cx="548640" cy="548640"/>
          </a:xfrm>
          <a:prstGeom prst="ellipse">
            <a:avLst/>
          </a:prstGeom>
          <a:solidFill>
            <a:schemeClr val="accent3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r>
              <a:rPr lang="en-US" sz="2800" dirty="0" smtClean="0">
                <a:solidFill>
                  <a:schemeClr val="bg1"/>
                </a:solidFill>
                <a:latin typeface="Franklin Gothic Medium Cond" panose="020B0606030402020204" pitchFamily="34" charset="0"/>
              </a:rPr>
              <a:t>5</a:t>
            </a:r>
          </a:p>
        </p:txBody>
      </p:sp>
      <p:cxnSp>
        <p:nvCxnSpPr>
          <p:cNvPr id="16" name="Straight Connector 15"/>
          <p:cNvCxnSpPr/>
          <p:nvPr/>
        </p:nvCxnSpPr>
        <p:spPr>
          <a:xfrm rot="10800000">
            <a:off x="4043749" y="1981201"/>
            <a:ext cx="4572000" cy="0"/>
          </a:xfrm>
          <a:prstGeom prst="line">
            <a:avLst/>
          </a:prstGeom>
          <a:ln w="1905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10800000">
            <a:off x="4043749" y="2971801"/>
            <a:ext cx="4572000" cy="0"/>
          </a:xfrm>
          <a:prstGeom prst="line">
            <a:avLst/>
          </a:prstGeom>
          <a:ln w="1905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rot="10800000">
            <a:off x="4043749" y="3962401"/>
            <a:ext cx="4572000" cy="0"/>
          </a:xfrm>
          <a:prstGeom prst="line">
            <a:avLst/>
          </a:prstGeom>
          <a:ln w="1905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10800000">
            <a:off x="4043749" y="5029199"/>
            <a:ext cx="4572000" cy="0"/>
          </a:xfrm>
          <a:prstGeom prst="line">
            <a:avLst/>
          </a:prstGeom>
          <a:ln w="19050" cap="rnd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6478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4"/>
          <p:cNvSpPr>
            <a:spLocks noGrp="1"/>
          </p:cNvSpPr>
          <p:nvPr>
            <p:ph type="title"/>
          </p:nvPr>
        </p:nvSpPr>
        <p:spPr>
          <a:xfrm>
            <a:off x="457199" y="262104"/>
            <a:ext cx="8684375" cy="822960"/>
          </a:xfrm>
        </p:spPr>
        <p:txBody>
          <a:bodyPr/>
          <a:lstStyle/>
          <a:p>
            <a:r>
              <a:rPr lang="en-US" dirty="0" smtClean="0"/>
              <a:t>Benefits of Home Delivery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>
          <a:xfrm>
            <a:off x="307074" y="897747"/>
            <a:ext cx="7826833" cy="4407900"/>
          </a:xfrm>
          <a:prstGeom prst="rect">
            <a:avLst/>
          </a:prstGeom>
        </p:spPr>
        <p:txBody>
          <a:bodyPr/>
          <a:lstStyle>
            <a:lvl1pPr marL="233363" indent="-233363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accent3"/>
              </a:buClr>
              <a:buSzPct val="110000"/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1775" algn="l" defTabSz="914400" rtl="0" eaLnBrk="1" latinLnBrk="0" hangingPunct="1">
              <a:lnSpc>
                <a:spcPct val="95000"/>
              </a:lnSpc>
              <a:spcBef>
                <a:spcPts val="600"/>
              </a:spcBef>
              <a:spcAft>
                <a:spcPts val="400"/>
              </a:spcAft>
              <a:buClr>
                <a:schemeClr val="tx2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50" indent="-171450" fontAlgn="ctr"/>
            <a:r>
              <a:rPr lang="en-US" sz="1900" dirty="0" smtClean="0"/>
              <a:t>Good option for long-term medications</a:t>
            </a:r>
          </a:p>
          <a:p>
            <a:pPr marL="171450" indent="-171450" fontAlgn="ctr"/>
            <a:r>
              <a:rPr lang="en-US" sz="1900" dirty="0" smtClean="0"/>
              <a:t>Saving three monthly trips to a retail pharmacy</a:t>
            </a:r>
          </a:p>
          <a:p>
            <a:pPr marL="171450" indent="-171450" fontAlgn="ctr"/>
            <a:r>
              <a:rPr lang="en-US" sz="1900" dirty="0" smtClean="0"/>
              <a:t>Automatic </a:t>
            </a:r>
            <a:r>
              <a:rPr lang="en-US" sz="1900" dirty="0"/>
              <a:t>refills and </a:t>
            </a:r>
            <a:r>
              <a:rPr lang="en-US" sz="1900" dirty="0" smtClean="0"/>
              <a:t>renewals</a:t>
            </a:r>
            <a:endParaRPr lang="en-US" sz="1900" dirty="0"/>
          </a:p>
          <a:p>
            <a:pPr marL="171450" indent="-171450" fontAlgn="ctr"/>
            <a:r>
              <a:rPr lang="en-US" sz="1900" dirty="0"/>
              <a:t>24/7 pharmacist access from the comfort and privacy of your own </a:t>
            </a:r>
            <a:r>
              <a:rPr lang="en-US" sz="1900" dirty="0" smtClean="0"/>
              <a:t>home</a:t>
            </a:r>
          </a:p>
          <a:p>
            <a:pPr marL="171450" indent="-171450" fontAlgn="ctr"/>
            <a:r>
              <a:rPr lang="en-US" sz="1900" dirty="0" smtClean="0"/>
              <a:t>Secure packaging that ensures your privacy </a:t>
            </a:r>
          </a:p>
          <a:p>
            <a:pPr marL="171450" indent="-171450" fontAlgn="ctr"/>
            <a:r>
              <a:rPr lang="en-US" sz="1900" dirty="0" smtClean="0"/>
              <a:t>Free and safe delivery of your medicine </a:t>
            </a:r>
          </a:p>
          <a:p>
            <a:pPr marL="171450" indent="-171450" fontAlgn="ctr"/>
            <a:r>
              <a:rPr lang="en-US" sz="1900" dirty="0"/>
              <a:t>You can refill, renew and track your order using the mobile app or online at </a:t>
            </a:r>
            <a:r>
              <a:rPr lang="en-US" sz="1900" dirty="0" smtClean="0"/>
              <a:t>express-scripts.com</a:t>
            </a:r>
          </a:p>
          <a:p>
            <a:pPr marL="171450" indent="-171450" fontAlgn="ctr"/>
            <a:r>
              <a:rPr lang="en-US" sz="1900" dirty="0" smtClean="0"/>
              <a:t>It’s </a:t>
            </a:r>
            <a:r>
              <a:rPr lang="en-US" sz="1900" dirty="0"/>
              <a:t>easy to start: Express Scripts will contact your doctor for you to get your new prescription delivered right away!</a:t>
            </a:r>
          </a:p>
          <a:p>
            <a:pPr marL="171450" indent="-171450" fontAlgn="ctr"/>
            <a:endParaRPr lang="en-US" sz="19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1678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485900"/>
            <a:ext cx="5952235" cy="493166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0362" y="278765"/>
            <a:ext cx="5394960" cy="82994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645"/>
              </a:lnSpc>
              <a:spcBef>
                <a:spcPts val="105"/>
              </a:spcBef>
            </a:pPr>
            <a:r>
              <a:rPr dirty="0">
                <a:solidFill>
                  <a:srgbClr val="009BDF"/>
                </a:solidFill>
              </a:rPr>
              <a:t>A </a:t>
            </a:r>
            <a:r>
              <a:rPr spc="-5" dirty="0">
                <a:solidFill>
                  <a:srgbClr val="009BDF"/>
                </a:solidFill>
              </a:rPr>
              <a:t>simple pharmacy</a:t>
            </a:r>
            <a:r>
              <a:rPr spc="-90" dirty="0">
                <a:solidFill>
                  <a:srgbClr val="009BDF"/>
                </a:solidFill>
              </a:rPr>
              <a:t> </a:t>
            </a:r>
            <a:r>
              <a:rPr spc="-10" dirty="0">
                <a:solidFill>
                  <a:srgbClr val="009BDF"/>
                </a:solidFill>
              </a:rPr>
              <a:t>experience</a:t>
            </a:r>
          </a:p>
          <a:p>
            <a:pPr marL="12700">
              <a:lnSpc>
                <a:spcPts val="2685"/>
              </a:lnSpc>
            </a:pPr>
            <a:r>
              <a:rPr sz="2400" dirty="0">
                <a:solidFill>
                  <a:srgbClr val="009BDF"/>
                </a:solidFill>
              </a:rPr>
              <a:t>Delivering </a:t>
            </a:r>
            <a:r>
              <a:rPr sz="2400" spc="-5" dirty="0">
                <a:solidFill>
                  <a:srgbClr val="009BDF"/>
                </a:solidFill>
              </a:rPr>
              <a:t>what </a:t>
            </a:r>
            <a:r>
              <a:rPr sz="2400" spc="-20" dirty="0">
                <a:solidFill>
                  <a:srgbClr val="009BDF"/>
                </a:solidFill>
              </a:rPr>
              <a:t>matters </a:t>
            </a:r>
            <a:r>
              <a:rPr sz="2400" spc="-5" dirty="0">
                <a:solidFill>
                  <a:srgbClr val="009BDF"/>
                </a:solidFill>
              </a:rPr>
              <a:t>most </a:t>
            </a:r>
            <a:r>
              <a:rPr sz="2400" spc="-10" dirty="0">
                <a:solidFill>
                  <a:srgbClr val="009BDF"/>
                </a:solidFill>
              </a:rPr>
              <a:t>to</a:t>
            </a:r>
            <a:r>
              <a:rPr sz="2400" spc="-80" dirty="0">
                <a:solidFill>
                  <a:srgbClr val="009BDF"/>
                </a:solidFill>
              </a:rPr>
              <a:t> </a:t>
            </a:r>
            <a:r>
              <a:rPr sz="2400" spc="-5" dirty="0">
                <a:solidFill>
                  <a:srgbClr val="009BDF"/>
                </a:solidFill>
              </a:rPr>
              <a:t>members</a:t>
            </a:r>
            <a:endParaRPr sz="2400"/>
          </a:p>
        </p:txBody>
      </p:sp>
      <p:sp>
        <p:nvSpPr>
          <p:cNvPr id="4" name="object 4"/>
          <p:cNvSpPr/>
          <p:nvPr/>
        </p:nvSpPr>
        <p:spPr>
          <a:xfrm>
            <a:off x="4944490" y="1608708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600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200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600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5078476" y="1710182"/>
            <a:ext cx="188087" cy="22948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944490" y="161023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387" y="4665"/>
                </a:lnTo>
                <a:lnTo>
                  <a:pt x="139410" y="18037"/>
                </a:lnTo>
                <a:lnTo>
                  <a:pt x="100570" y="39179"/>
                </a:lnTo>
                <a:lnTo>
                  <a:pt x="66770" y="67151"/>
                </a:lnTo>
                <a:lnTo>
                  <a:pt x="38911" y="101017"/>
                </a:lnTo>
                <a:lnTo>
                  <a:pt x="17895" y="139838"/>
                </a:lnTo>
                <a:lnTo>
                  <a:pt x="4624" y="182679"/>
                </a:lnTo>
                <a:lnTo>
                  <a:pt x="0" y="228600"/>
                </a:lnTo>
                <a:lnTo>
                  <a:pt x="4624" y="274812"/>
                </a:lnTo>
                <a:lnTo>
                  <a:pt x="17895" y="317789"/>
                </a:lnTo>
                <a:lnTo>
                  <a:pt x="38911" y="356629"/>
                </a:lnTo>
                <a:lnTo>
                  <a:pt x="66770" y="390429"/>
                </a:lnTo>
                <a:lnTo>
                  <a:pt x="100570" y="418288"/>
                </a:lnTo>
                <a:lnTo>
                  <a:pt x="139410" y="439304"/>
                </a:lnTo>
                <a:lnTo>
                  <a:pt x="182387" y="452575"/>
                </a:lnTo>
                <a:lnTo>
                  <a:pt x="228600" y="457200"/>
                </a:lnTo>
                <a:lnTo>
                  <a:pt x="274478" y="452575"/>
                </a:lnTo>
                <a:lnTo>
                  <a:pt x="317287" y="439304"/>
                </a:lnTo>
                <a:lnTo>
                  <a:pt x="356086" y="418288"/>
                </a:lnTo>
                <a:lnTo>
                  <a:pt x="389937" y="390429"/>
                </a:lnTo>
                <a:lnTo>
                  <a:pt x="417176" y="357505"/>
                </a:lnTo>
                <a:lnTo>
                  <a:pt x="113284" y="357505"/>
                </a:lnTo>
                <a:lnTo>
                  <a:pt x="107061" y="351282"/>
                </a:lnTo>
                <a:lnTo>
                  <a:pt x="107061" y="235839"/>
                </a:lnTo>
                <a:lnTo>
                  <a:pt x="84201" y="235839"/>
                </a:lnTo>
                <a:lnTo>
                  <a:pt x="78994" y="230759"/>
                </a:lnTo>
                <a:lnTo>
                  <a:pt x="72771" y="224409"/>
                </a:lnTo>
                <a:lnTo>
                  <a:pt x="72771" y="216154"/>
                </a:lnTo>
                <a:lnTo>
                  <a:pt x="78994" y="210947"/>
                </a:lnTo>
                <a:lnTo>
                  <a:pt x="223393" y="65532"/>
                </a:lnTo>
                <a:lnTo>
                  <a:pt x="387978" y="65532"/>
                </a:lnTo>
                <a:lnTo>
                  <a:pt x="356086" y="39179"/>
                </a:lnTo>
                <a:lnTo>
                  <a:pt x="317287" y="18037"/>
                </a:lnTo>
                <a:lnTo>
                  <a:pt x="274478" y="4665"/>
                </a:lnTo>
                <a:lnTo>
                  <a:pt x="228600" y="0"/>
                </a:lnTo>
                <a:close/>
              </a:path>
              <a:path w="457200" h="457200">
                <a:moveTo>
                  <a:pt x="350139" y="221361"/>
                </a:moveTo>
                <a:lnTo>
                  <a:pt x="350139" y="351282"/>
                </a:lnTo>
                <a:lnTo>
                  <a:pt x="343789" y="357505"/>
                </a:lnTo>
                <a:lnTo>
                  <a:pt x="417176" y="357505"/>
                </a:lnTo>
                <a:lnTo>
                  <a:pt x="417900" y="356629"/>
                </a:lnTo>
                <a:lnTo>
                  <a:pt x="439037" y="317789"/>
                </a:lnTo>
                <a:lnTo>
                  <a:pt x="452407" y="274812"/>
                </a:lnTo>
                <a:lnTo>
                  <a:pt x="456444" y="234822"/>
                </a:lnTo>
                <a:lnTo>
                  <a:pt x="364617" y="234822"/>
                </a:lnTo>
                <a:lnTo>
                  <a:pt x="361569" y="232790"/>
                </a:lnTo>
                <a:lnTo>
                  <a:pt x="358394" y="230759"/>
                </a:lnTo>
                <a:lnTo>
                  <a:pt x="350139" y="221361"/>
                </a:lnTo>
                <a:close/>
              </a:path>
              <a:path w="457200" h="457200">
                <a:moveTo>
                  <a:pt x="107061" y="221361"/>
                </a:moveTo>
                <a:lnTo>
                  <a:pt x="97663" y="230759"/>
                </a:lnTo>
                <a:lnTo>
                  <a:pt x="92455" y="235839"/>
                </a:lnTo>
                <a:lnTo>
                  <a:pt x="107061" y="235839"/>
                </a:lnTo>
                <a:lnTo>
                  <a:pt x="107061" y="221361"/>
                </a:lnTo>
                <a:close/>
              </a:path>
              <a:path w="457200" h="457200">
                <a:moveTo>
                  <a:pt x="417752" y="100838"/>
                </a:moveTo>
                <a:lnTo>
                  <a:pt x="343789" y="100838"/>
                </a:lnTo>
                <a:lnTo>
                  <a:pt x="350139" y="107061"/>
                </a:lnTo>
                <a:lnTo>
                  <a:pt x="350139" y="182880"/>
                </a:lnTo>
                <a:lnTo>
                  <a:pt x="383286" y="216154"/>
                </a:lnTo>
                <a:lnTo>
                  <a:pt x="383286" y="224409"/>
                </a:lnTo>
                <a:lnTo>
                  <a:pt x="378079" y="230759"/>
                </a:lnTo>
                <a:lnTo>
                  <a:pt x="375031" y="232790"/>
                </a:lnTo>
                <a:lnTo>
                  <a:pt x="371856" y="234822"/>
                </a:lnTo>
                <a:lnTo>
                  <a:pt x="456444" y="234822"/>
                </a:lnTo>
                <a:lnTo>
                  <a:pt x="457072" y="228600"/>
                </a:lnTo>
                <a:lnTo>
                  <a:pt x="452407" y="182679"/>
                </a:lnTo>
                <a:lnTo>
                  <a:pt x="439037" y="139838"/>
                </a:lnTo>
                <a:lnTo>
                  <a:pt x="417900" y="101017"/>
                </a:lnTo>
                <a:lnTo>
                  <a:pt x="417752" y="100838"/>
                </a:lnTo>
                <a:close/>
              </a:path>
              <a:path w="457200" h="457200">
                <a:moveTo>
                  <a:pt x="387978" y="65532"/>
                </a:moveTo>
                <a:lnTo>
                  <a:pt x="232664" y="65532"/>
                </a:lnTo>
                <a:lnTo>
                  <a:pt x="322072" y="154813"/>
                </a:lnTo>
                <a:lnTo>
                  <a:pt x="322072" y="107061"/>
                </a:lnTo>
                <a:lnTo>
                  <a:pt x="328295" y="100838"/>
                </a:lnTo>
                <a:lnTo>
                  <a:pt x="417752" y="100838"/>
                </a:lnTo>
                <a:lnTo>
                  <a:pt x="389937" y="67151"/>
                </a:lnTo>
                <a:lnTo>
                  <a:pt x="387978" y="65532"/>
                </a:lnTo>
                <a:close/>
              </a:path>
            </a:pathLst>
          </a:custGeom>
          <a:solidFill>
            <a:srgbClr val="F86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5664200" y="3263900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177477" y="4517"/>
                </a:lnTo>
                <a:lnTo>
                  <a:pt x="135766" y="17474"/>
                </a:lnTo>
                <a:lnTo>
                  <a:pt x="98015" y="37973"/>
                </a:lnTo>
                <a:lnTo>
                  <a:pt x="65119" y="65119"/>
                </a:lnTo>
                <a:lnTo>
                  <a:pt x="37973" y="98015"/>
                </a:lnTo>
                <a:lnTo>
                  <a:pt x="17474" y="135766"/>
                </a:lnTo>
                <a:lnTo>
                  <a:pt x="4517" y="177477"/>
                </a:lnTo>
                <a:lnTo>
                  <a:pt x="0" y="222250"/>
                </a:lnTo>
                <a:lnTo>
                  <a:pt x="4517" y="267059"/>
                </a:lnTo>
                <a:lnTo>
                  <a:pt x="17474" y="308786"/>
                </a:lnTo>
                <a:lnTo>
                  <a:pt x="37973" y="346540"/>
                </a:lnTo>
                <a:lnTo>
                  <a:pt x="65119" y="379428"/>
                </a:lnTo>
                <a:lnTo>
                  <a:pt x="98015" y="406559"/>
                </a:lnTo>
                <a:lnTo>
                  <a:pt x="135766" y="427043"/>
                </a:lnTo>
                <a:lnTo>
                  <a:pt x="177477" y="439987"/>
                </a:lnTo>
                <a:lnTo>
                  <a:pt x="222250" y="444500"/>
                </a:lnTo>
                <a:lnTo>
                  <a:pt x="267022" y="439987"/>
                </a:lnTo>
                <a:lnTo>
                  <a:pt x="308733" y="427043"/>
                </a:lnTo>
                <a:lnTo>
                  <a:pt x="346484" y="406559"/>
                </a:lnTo>
                <a:lnTo>
                  <a:pt x="379380" y="379428"/>
                </a:lnTo>
                <a:lnTo>
                  <a:pt x="406526" y="346540"/>
                </a:lnTo>
                <a:lnTo>
                  <a:pt x="427025" y="308786"/>
                </a:lnTo>
                <a:lnTo>
                  <a:pt x="439982" y="267059"/>
                </a:lnTo>
                <a:lnTo>
                  <a:pt x="444500" y="222250"/>
                </a:lnTo>
                <a:lnTo>
                  <a:pt x="439982" y="177477"/>
                </a:lnTo>
                <a:lnTo>
                  <a:pt x="427025" y="135766"/>
                </a:lnTo>
                <a:lnTo>
                  <a:pt x="406526" y="98015"/>
                </a:lnTo>
                <a:lnTo>
                  <a:pt x="379380" y="65119"/>
                </a:lnTo>
                <a:lnTo>
                  <a:pt x="346484" y="37973"/>
                </a:lnTo>
                <a:lnTo>
                  <a:pt x="308733" y="17474"/>
                </a:lnTo>
                <a:lnTo>
                  <a:pt x="267022" y="4517"/>
                </a:lnTo>
                <a:lnTo>
                  <a:pt x="222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750178" y="3366770"/>
            <a:ext cx="260985" cy="97790"/>
          </a:xfrm>
          <a:custGeom>
            <a:avLst/>
            <a:gdLst/>
            <a:ahLst/>
            <a:cxnLst/>
            <a:rect l="l" t="t" r="r" b="b"/>
            <a:pathLst>
              <a:path w="260985" h="97789">
                <a:moveTo>
                  <a:pt x="94615" y="84073"/>
                </a:moveTo>
                <a:lnTo>
                  <a:pt x="17653" y="84073"/>
                </a:lnTo>
                <a:lnTo>
                  <a:pt x="27166" y="84873"/>
                </a:lnTo>
                <a:lnTo>
                  <a:pt x="36893" y="87328"/>
                </a:lnTo>
                <a:lnTo>
                  <a:pt x="46620" y="91521"/>
                </a:lnTo>
                <a:lnTo>
                  <a:pt x="56134" y="97535"/>
                </a:lnTo>
                <a:lnTo>
                  <a:pt x="63289" y="92807"/>
                </a:lnTo>
                <a:lnTo>
                  <a:pt x="72231" y="88471"/>
                </a:lnTo>
                <a:lnTo>
                  <a:pt x="82744" y="85302"/>
                </a:lnTo>
                <a:lnTo>
                  <a:pt x="94615" y="84073"/>
                </a:lnTo>
                <a:close/>
              </a:path>
              <a:path w="260985" h="97789">
                <a:moveTo>
                  <a:pt x="243205" y="84073"/>
                </a:moveTo>
                <a:lnTo>
                  <a:pt x="166243" y="84073"/>
                </a:lnTo>
                <a:lnTo>
                  <a:pt x="177954" y="85302"/>
                </a:lnTo>
                <a:lnTo>
                  <a:pt x="188118" y="88471"/>
                </a:lnTo>
                <a:lnTo>
                  <a:pt x="196711" y="92807"/>
                </a:lnTo>
                <a:lnTo>
                  <a:pt x="203708" y="97535"/>
                </a:lnTo>
                <a:lnTo>
                  <a:pt x="213665" y="91521"/>
                </a:lnTo>
                <a:lnTo>
                  <a:pt x="223456" y="87328"/>
                </a:lnTo>
                <a:lnTo>
                  <a:pt x="233247" y="84873"/>
                </a:lnTo>
                <a:lnTo>
                  <a:pt x="243205" y="84073"/>
                </a:lnTo>
                <a:close/>
              </a:path>
              <a:path w="260985" h="97789">
                <a:moveTo>
                  <a:pt x="166243" y="84073"/>
                </a:moveTo>
                <a:lnTo>
                  <a:pt x="94615" y="84073"/>
                </a:lnTo>
                <a:lnTo>
                  <a:pt x="103979" y="84873"/>
                </a:lnTo>
                <a:lnTo>
                  <a:pt x="113030" y="87201"/>
                </a:lnTo>
                <a:lnTo>
                  <a:pt x="121761" y="91092"/>
                </a:lnTo>
                <a:lnTo>
                  <a:pt x="129921" y="96519"/>
                </a:lnTo>
                <a:lnTo>
                  <a:pt x="138668" y="91092"/>
                </a:lnTo>
                <a:lnTo>
                  <a:pt x="147701" y="87201"/>
                </a:lnTo>
                <a:lnTo>
                  <a:pt x="156924" y="84857"/>
                </a:lnTo>
                <a:lnTo>
                  <a:pt x="166243" y="84073"/>
                </a:lnTo>
                <a:close/>
              </a:path>
              <a:path w="260985" h="97789">
                <a:moveTo>
                  <a:pt x="143383" y="0"/>
                </a:moveTo>
                <a:lnTo>
                  <a:pt x="117475" y="0"/>
                </a:lnTo>
                <a:lnTo>
                  <a:pt x="114300" y="1015"/>
                </a:lnTo>
                <a:lnTo>
                  <a:pt x="90803" y="5224"/>
                </a:lnTo>
                <a:lnTo>
                  <a:pt x="48381" y="24215"/>
                </a:lnTo>
                <a:lnTo>
                  <a:pt x="19448" y="49672"/>
                </a:lnTo>
                <a:lnTo>
                  <a:pt x="0" y="87248"/>
                </a:lnTo>
                <a:lnTo>
                  <a:pt x="5207" y="85089"/>
                </a:lnTo>
                <a:lnTo>
                  <a:pt x="11430" y="84073"/>
                </a:lnTo>
                <a:lnTo>
                  <a:pt x="259816" y="84073"/>
                </a:lnTo>
                <a:lnTo>
                  <a:pt x="256583" y="74215"/>
                </a:lnTo>
                <a:lnTo>
                  <a:pt x="230759" y="38353"/>
                </a:lnTo>
                <a:lnTo>
                  <a:pt x="192182" y="13065"/>
                </a:lnTo>
                <a:lnTo>
                  <a:pt x="146558" y="1015"/>
                </a:lnTo>
                <a:lnTo>
                  <a:pt x="143383" y="0"/>
                </a:lnTo>
                <a:close/>
              </a:path>
              <a:path w="260985" h="97789">
                <a:moveTo>
                  <a:pt x="259816" y="84073"/>
                </a:moveTo>
                <a:lnTo>
                  <a:pt x="249428" y="84073"/>
                </a:lnTo>
                <a:lnTo>
                  <a:pt x="255651" y="85089"/>
                </a:lnTo>
                <a:lnTo>
                  <a:pt x="260858" y="87248"/>
                </a:lnTo>
                <a:lnTo>
                  <a:pt x="259816" y="84073"/>
                </a:lnTo>
                <a:close/>
              </a:path>
            </a:pathLst>
          </a:custGeom>
          <a:solidFill>
            <a:srgbClr val="F86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51500" y="326390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679" y="4665"/>
                </a:lnTo>
                <a:lnTo>
                  <a:pt x="139838" y="18037"/>
                </a:lnTo>
                <a:lnTo>
                  <a:pt x="101017" y="39179"/>
                </a:lnTo>
                <a:lnTo>
                  <a:pt x="67151" y="67151"/>
                </a:lnTo>
                <a:lnTo>
                  <a:pt x="39179" y="101017"/>
                </a:lnTo>
                <a:lnTo>
                  <a:pt x="18037" y="139838"/>
                </a:lnTo>
                <a:lnTo>
                  <a:pt x="4665" y="182679"/>
                </a:lnTo>
                <a:lnTo>
                  <a:pt x="0" y="228600"/>
                </a:lnTo>
                <a:lnTo>
                  <a:pt x="4665" y="274812"/>
                </a:lnTo>
                <a:lnTo>
                  <a:pt x="18037" y="317789"/>
                </a:lnTo>
                <a:lnTo>
                  <a:pt x="39179" y="356629"/>
                </a:lnTo>
                <a:lnTo>
                  <a:pt x="67151" y="390429"/>
                </a:lnTo>
                <a:lnTo>
                  <a:pt x="101017" y="418288"/>
                </a:lnTo>
                <a:lnTo>
                  <a:pt x="139838" y="439304"/>
                </a:lnTo>
                <a:lnTo>
                  <a:pt x="182679" y="452575"/>
                </a:lnTo>
                <a:lnTo>
                  <a:pt x="228600" y="457200"/>
                </a:lnTo>
                <a:lnTo>
                  <a:pt x="274812" y="452575"/>
                </a:lnTo>
                <a:lnTo>
                  <a:pt x="317789" y="439304"/>
                </a:lnTo>
                <a:lnTo>
                  <a:pt x="356629" y="418288"/>
                </a:lnTo>
                <a:lnTo>
                  <a:pt x="390429" y="390429"/>
                </a:lnTo>
                <a:lnTo>
                  <a:pt x="396213" y="383413"/>
                </a:lnTo>
                <a:lnTo>
                  <a:pt x="204724" y="383413"/>
                </a:lnTo>
                <a:lnTo>
                  <a:pt x="188156" y="380043"/>
                </a:lnTo>
                <a:lnTo>
                  <a:pt x="176101" y="371221"/>
                </a:lnTo>
                <a:lnTo>
                  <a:pt x="168737" y="358874"/>
                </a:lnTo>
                <a:lnTo>
                  <a:pt x="166243" y="344932"/>
                </a:lnTo>
                <a:lnTo>
                  <a:pt x="166243" y="337693"/>
                </a:lnTo>
                <a:lnTo>
                  <a:pt x="172466" y="331470"/>
                </a:lnTo>
                <a:lnTo>
                  <a:pt x="215138" y="331470"/>
                </a:lnTo>
                <a:lnTo>
                  <a:pt x="215138" y="232790"/>
                </a:lnTo>
                <a:lnTo>
                  <a:pt x="83185" y="232790"/>
                </a:lnTo>
                <a:lnTo>
                  <a:pt x="77978" y="230632"/>
                </a:lnTo>
                <a:lnTo>
                  <a:pt x="72771" y="228600"/>
                </a:lnTo>
                <a:lnTo>
                  <a:pt x="69596" y="224409"/>
                </a:lnTo>
                <a:lnTo>
                  <a:pt x="68669" y="219662"/>
                </a:lnTo>
                <a:lnTo>
                  <a:pt x="68580" y="209931"/>
                </a:lnTo>
                <a:lnTo>
                  <a:pt x="71282" y="186013"/>
                </a:lnTo>
                <a:lnTo>
                  <a:pt x="92261" y="140940"/>
                </a:lnTo>
                <a:lnTo>
                  <a:pt x="131849" y="103626"/>
                </a:lnTo>
                <a:lnTo>
                  <a:pt x="182332" y="81071"/>
                </a:lnTo>
                <a:lnTo>
                  <a:pt x="209931" y="75819"/>
                </a:lnTo>
                <a:lnTo>
                  <a:pt x="211963" y="75819"/>
                </a:lnTo>
                <a:lnTo>
                  <a:pt x="223393" y="74803"/>
                </a:lnTo>
                <a:lnTo>
                  <a:pt x="396724" y="74803"/>
                </a:lnTo>
                <a:lnTo>
                  <a:pt x="390429" y="67151"/>
                </a:lnTo>
                <a:lnTo>
                  <a:pt x="356629" y="39179"/>
                </a:lnTo>
                <a:lnTo>
                  <a:pt x="317789" y="18037"/>
                </a:lnTo>
                <a:lnTo>
                  <a:pt x="274812" y="4665"/>
                </a:lnTo>
                <a:lnTo>
                  <a:pt x="228600" y="0"/>
                </a:lnTo>
                <a:close/>
              </a:path>
              <a:path w="457200" h="457200">
                <a:moveTo>
                  <a:pt x="264922" y="215138"/>
                </a:moveTo>
                <a:lnTo>
                  <a:pt x="257683" y="215138"/>
                </a:lnTo>
                <a:lnTo>
                  <a:pt x="250444" y="218186"/>
                </a:lnTo>
                <a:lnTo>
                  <a:pt x="243204" y="224409"/>
                </a:lnTo>
                <a:lnTo>
                  <a:pt x="243204" y="344932"/>
                </a:lnTo>
                <a:lnTo>
                  <a:pt x="240692" y="358874"/>
                </a:lnTo>
                <a:lnTo>
                  <a:pt x="233299" y="371221"/>
                </a:lnTo>
                <a:lnTo>
                  <a:pt x="221237" y="380043"/>
                </a:lnTo>
                <a:lnTo>
                  <a:pt x="204724" y="383413"/>
                </a:lnTo>
                <a:lnTo>
                  <a:pt x="396213" y="383413"/>
                </a:lnTo>
                <a:lnTo>
                  <a:pt x="418288" y="356629"/>
                </a:lnTo>
                <a:lnTo>
                  <a:pt x="439304" y="317789"/>
                </a:lnTo>
                <a:lnTo>
                  <a:pt x="452575" y="274812"/>
                </a:lnTo>
                <a:lnTo>
                  <a:pt x="456678" y="233807"/>
                </a:lnTo>
                <a:lnTo>
                  <a:pt x="305435" y="233807"/>
                </a:lnTo>
                <a:lnTo>
                  <a:pt x="297180" y="232790"/>
                </a:lnTo>
                <a:lnTo>
                  <a:pt x="291973" y="227584"/>
                </a:lnTo>
                <a:lnTo>
                  <a:pt x="289800" y="225639"/>
                </a:lnTo>
                <a:lnTo>
                  <a:pt x="283924" y="221361"/>
                </a:lnTo>
                <a:lnTo>
                  <a:pt x="275310" y="217082"/>
                </a:lnTo>
                <a:lnTo>
                  <a:pt x="264922" y="215138"/>
                </a:lnTo>
                <a:close/>
              </a:path>
              <a:path w="457200" h="457200">
                <a:moveTo>
                  <a:pt x="215138" y="331470"/>
                </a:moveTo>
                <a:lnTo>
                  <a:pt x="188087" y="331470"/>
                </a:lnTo>
                <a:lnTo>
                  <a:pt x="194310" y="337693"/>
                </a:lnTo>
                <a:lnTo>
                  <a:pt x="194310" y="355346"/>
                </a:lnTo>
                <a:lnTo>
                  <a:pt x="215138" y="355346"/>
                </a:lnTo>
                <a:lnTo>
                  <a:pt x="215138" y="331470"/>
                </a:lnTo>
                <a:close/>
              </a:path>
              <a:path w="457200" h="457200">
                <a:moveTo>
                  <a:pt x="341884" y="215138"/>
                </a:moveTo>
                <a:lnTo>
                  <a:pt x="305435" y="233807"/>
                </a:lnTo>
                <a:lnTo>
                  <a:pt x="456678" y="233807"/>
                </a:lnTo>
                <a:lnTo>
                  <a:pt x="456780" y="232790"/>
                </a:lnTo>
                <a:lnTo>
                  <a:pt x="375158" y="232790"/>
                </a:lnTo>
                <a:lnTo>
                  <a:pt x="369951" y="231775"/>
                </a:lnTo>
                <a:lnTo>
                  <a:pt x="364744" y="226568"/>
                </a:lnTo>
                <a:lnTo>
                  <a:pt x="361011" y="223442"/>
                </a:lnTo>
                <a:lnTo>
                  <a:pt x="356028" y="219662"/>
                </a:lnTo>
                <a:lnTo>
                  <a:pt x="349688" y="216477"/>
                </a:lnTo>
                <a:lnTo>
                  <a:pt x="341884" y="215138"/>
                </a:lnTo>
                <a:close/>
              </a:path>
              <a:path w="457200" h="457200">
                <a:moveTo>
                  <a:pt x="116332" y="215138"/>
                </a:moveTo>
                <a:lnTo>
                  <a:pt x="88264" y="231775"/>
                </a:lnTo>
                <a:lnTo>
                  <a:pt x="83185" y="232790"/>
                </a:lnTo>
                <a:lnTo>
                  <a:pt x="215138" y="232790"/>
                </a:lnTo>
                <a:lnTo>
                  <a:pt x="215138" y="231775"/>
                </a:lnTo>
                <a:lnTo>
                  <a:pt x="152781" y="231775"/>
                </a:lnTo>
                <a:lnTo>
                  <a:pt x="149606" y="230632"/>
                </a:lnTo>
                <a:lnTo>
                  <a:pt x="146558" y="228600"/>
                </a:lnTo>
                <a:lnTo>
                  <a:pt x="138763" y="222531"/>
                </a:lnTo>
                <a:lnTo>
                  <a:pt x="131064" y="218344"/>
                </a:lnTo>
                <a:lnTo>
                  <a:pt x="123555" y="215919"/>
                </a:lnTo>
                <a:lnTo>
                  <a:pt x="116332" y="215138"/>
                </a:lnTo>
                <a:close/>
              </a:path>
              <a:path w="457200" h="457200">
                <a:moveTo>
                  <a:pt x="396724" y="74803"/>
                </a:moveTo>
                <a:lnTo>
                  <a:pt x="234822" y="74803"/>
                </a:lnTo>
                <a:lnTo>
                  <a:pt x="246253" y="75819"/>
                </a:lnTo>
                <a:lnTo>
                  <a:pt x="247269" y="75819"/>
                </a:lnTo>
                <a:lnTo>
                  <a:pt x="275455" y="81071"/>
                </a:lnTo>
                <a:lnTo>
                  <a:pt x="326350" y="103626"/>
                </a:lnTo>
                <a:lnTo>
                  <a:pt x="366008" y="140940"/>
                </a:lnTo>
                <a:lnTo>
                  <a:pt x="386951" y="186013"/>
                </a:lnTo>
                <a:lnTo>
                  <a:pt x="389636" y="209931"/>
                </a:lnTo>
                <a:lnTo>
                  <a:pt x="389636" y="218186"/>
                </a:lnTo>
                <a:lnTo>
                  <a:pt x="388620" y="219202"/>
                </a:lnTo>
                <a:lnTo>
                  <a:pt x="388620" y="224409"/>
                </a:lnTo>
                <a:lnTo>
                  <a:pt x="385445" y="228600"/>
                </a:lnTo>
                <a:lnTo>
                  <a:pt x="380365" y="230632"/>
                </a:lnTo>
                <a:lnTo>
                  <a:pt x="375158" y="232790"/>
                </a:lnTo>
                <a:lnTo>
                  <a:pt x="456780" y="232790"/>
                </a:lnTo>
                <a:lnTo>
                  <a:pt x="456996" y="230632"/>
                </a:lnTo>
                <a:lnTo>
                  <a:pt x="456901" y="225639"/>
                </a:lnTo>
                <a:lnTo>
                  <a:pt x="452575" y="182679"/>
                </a:lnTo>
                <a:lnTo>
                  <a:pt x="439304" y="139838"/>
                </a:lnTo>
                <a:lnTo>
                  <a:pt x="418288" y="101017"/>
                </a:lnTo>
                <a:lnTo>
                  <a:pt x="396724" y="74803"/>
                </a:lnTo>
                <a:close/>
              </a:path>
              <a:path w="457200" h="457200">
                <a:moveTo>
                  <a:pt x="200533" y="215138"/>
                </a:moveTo>
                <a:lnTo>
                  <a:pt x="193294" y="215138"/>
                </a:lnTo>
                <a:lnTo>
                  <a:pt x="182461" y="217082"/>
                </a:lnTo>
                <a:lnTo>
                  <a:pt x="173783" y="221361"/>
                </a:lnTo>
                <a:lnTo>
                  <a:pt x="167844" y="225639"/>
                </a:lnTo>
                <a:lnTo>
                  <a:pt x="165227" y="227584"/>
                </a:lnTo>
                <a:lnTo>
                  <a:pt x="163195" y="230632"/>
                </a:lnTo>
                <a:lnTo>
                  <a:pt x="159004" y="231775"/>
                </a:lnTo>
                <a:lnTo>
                  <a:pt x="215138" y="231775"/>
                </a:lnTo>
                <a:lnTo>
                  <a:pt x="215138" y="224409"/>
                </a:lnTo>
                <a:lnTo>
                  <a:pt x="207772" y="218186"/>
                </a:lnTo>
                <a:lnTo>
                  <a:pt x="200533" y="215138"/>
                </a:lnTo>
                <a:close/>
              </a:path>
            </a:pathLst>
          </a:custGeom>
          <a:solidFill>
            <a:srgbClr val="F86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486400" y="2408808"/>
            <a:ext cx="431800" cy="431800"/>
          </a:xfrm>
          <a:custGeom>
            <a:avLst/>
            <a:gdLst/>
            <a:ahLst/>
            <a:cxnLst/>
            <a:rect l="l" t="t" r="r" b="b"/>
            <a:pathLst>
              <a:path w="431800" h="431800">
                <a:moveTo>
                  <a:pt x="215900" y="0"/>
                </a:moveTo>
                <a:lnTo>
                  <a:pt x="166391" y="5701"/>
                </a:lnTo>
                <a:lnTo>
                  <a:pt x="120946" y="21941"/>
                </a:lnTo>
                <a:lnTo>
                  <a:pt x="80859" y="47426"/>
                </a:lnTo>
                <a:lnTo>
                  <a:pt x="47426" y="80859"/>
                </a:lnTo>
                <a:lnTo>
                  <a:pt x="21941" y="120946"/>
                </a:lnTo>
                <a:lnTo>
                  <a:pt x="5701" y="166391"/>
                </a:lnTo>
                <a:lnTo>
                  <a:pt x="0" y="215900"/>
                </a:lnTo>
                <a:lnTo>
                  <a:pt x="5701" y="265408"/>
                </a:lnTo>
                <a:lnTo>
                  <a:pt x="21941" y="310853"/>
                </a:lnTo>
                <a:lnTo>
                  <a:pt x="47426" y="350940"/>
                </a:lnTo>
                <a:lnTo>
                  <a:pt x="80859" y="384373"/>
                </a:lnTo>
                <a:lnTo>
                  <a:pt x="120946" y="409858"/>
                </a:lnTo>
                <a:lnTo>
                  <a:pt x="166391" y="426098"/>
                </a:lnTo>
                <a:lnTo>
                  <a:pt x="215900" y="431800"/>
                </a:lnTo>
                <a:lnTo>
                  <a:pt x="265408" y="426098"/>
                </a:lnTo>
                <a:lnTo>
                  <a:pt x="310853" y="409858"/>
                </a:lnTo>
                <a:lnTo>
                  <a:pt x="350940" y="384373"/>
                </a:lnTo>
                <a:lnTo>
                  <a:pt x="384373" y="350940"/>
                </a:lnTo>
                <a:lnTo>
                  <a:pt x="409858" y="310853"/>
                </a:lnTo>
                <a:lnTo>
                  <a:pt x="426098" y="265408"/>
                </a:lnTo>
                <a:lnTo>
                  <a:pt x="431800" y="215900"/>
                </a:lnTo>
                <a:lnTo>
                  <a:pt x="426098" y="166391"/>
                </a:lnTo>
                <a:lnTo>
                  <a:pt x="409858" y="120946"/>
                </a:lnTo>
                <a:lnTo>
                  <a:pt x="384373" y="80859"/>
                </a:lnTo>
                <a:lnTo>
                  <a:pt x="350940" y="47426"/>
                </a:lnTo>
                <a:lnTo>
                  <a:pt x="310853" y="21941"/>
                </a:lnTo>
                <a:lnTo>
                  <a:pt x="265408" y="5701"/>
                </a:lnTo>
                <a:lnTo>
                  <a:pt x="2159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5622035" y="2503042"/>
            <a:ext cx="163068" cy="23495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5475478" y="2396108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387" y="4618"/>
                </a:lnTo>
                <a:lnTo>
                  <a:pt x="139410" y="17877"/>
                </a:lnTo>
                <a:lnTo>
                  <a:pt x="100570" y="38877"/>
                </a:lnTo>
                <a:lnTo>
                  <a:pt x="66770" y="66722"/>
                </a:lnTo>
                <a:lnTo>
                  <a:pt x="38911" y="100514"/>
                </a:lnTo>
                <a:lnTo>
                  <a:pt x="17895" y="139356"/>
                </a:lnTo>
                <a:lnTo>
                  <a:pt x="4624" y="182350"/>
                </a:lnTo>
                <a:lnTo>
                  <a:pt x="0" y="228600"/>
                </a:lnTo>
                <a:lnTo>
                  <a:pt x="4624" y="274520"/>
                </a:lnTo>
                <a:lnTo>
                  <a:pt x="17895" y="317361"/>
                </a:lnTo>
                <a:lnTo>
                  <a:pt x="38911" y="356182"/>
                </a:lnTo>
                <a:lnTo>
                  <a:pt x="66770" y="390048"/>
                </a:lnTo>
                <a:lnTo>
                  <a:pt x="100570" y="418020"/>
                </a:lnTo>
                <a:lnTo>
                  <a:pt x="139410" y="439162"/>
                </a:lnTo>
                <a:lnTo>
                  <a:pt x="182387" y="452534"/>
                </a:lnTo>
                <a:lnTo>
                  <a:pt x="228600" y="457200"/>
                </a:lnTo>
                <a:lnTo>
                  <a:pt x="274520" y="452534"/>
                </a:lnTo>
                <a:lnTo>
                  <a:pt x="317361" y="439162"/>
                </a:lnTo>
                <a:lnTo>
                  <a:pt x="356182" y="418020"/>
                </a:lnTo>
                <a:lnTo>
                  <a:pt x="390048" y="390048"/>
                </a:lnTo>
                <a:lnTo>
                  <a:pt x="407593" y="368808"/>
                </a:lnTo>
                <a:lnTo>
                  <a:pt x="124714" y="368808"/>
                </a:lnTo>
                <a:lnTo>
                  <a:pt x="118491" y="362585"/>
                </a:lnTo>
                <a:lnTo>
                  <a:pt x="118491" y="85217"/>
                </a:lnTo>
                <a:lnTo>
                  <a:pt x="124714" y="78867"/>
                </a:lnTo>
                <a:lnTo>
                  <a:pt x="400101" y="78867"/>
                </a:lnTo>
                <a:lnTo>
                  <a:pt x="390048" y="66722"/>
                </a:lnTo>
                <a:lnTo>
                  <a:pt x="356182" y="38877"/>
                </a:lnTo>
                <a:lnTo>
                  <a:pt x="317361" y="17877"/>
                </a:lnTo>
                <a:lnTo>
                  <a:pt x="274520" y="4618"/>
                </a:lnTo>
                <a:lnTo>
                  <a:pt x="228600" y="0"/>
                </a:lnTo>
                <a:close/>
              </a:path>
              <a:path w="457200" h="457200">
                <a:moveTo>
                  <a:pt x="400101" y="78867"/>
                </a:moveTo>
                <a:lnTo>
                  <a:pt x="268097" y="78867"/>
                </a:lnTo>
                <a:lnTo>
                  <a:pt x="271272" y="81026"/>
                </a:lnTo>
                <a:lnTo>
                  <a:pt x="274320" y="83058"/>
                </a:lnTo>
                <a:lnTo>
                  <a:pt x="333629" y="143383"/>
                </a:lnTo>
                <a:lnTo>
                  <a:pt x="336677" y="145415"/>
                </a:lnTo>
                <a:lnTo>
                  <a:pt x="337693" y="149606"/>
                </a:lnTo>
                <a:lnTo>
                  <a:pt x="337693" y="362585"/>
                </a:lnTo>
                <a:lnTo>
                  <a:pt x="331470" y="368808"/>
                </a:lnTo>
                <a:lnTo>
                  <a:pt x="407593" y="368808"/>
                </a:lnTo>
                <a:lnTo>
                  <a:pt x="418020" y="356182"/>
                </a:lnTo>
                <a:lnTo>
                  <a:pt x="439162" y="317361"/>
                </a:lnTo>
                <a:lnTo>
                  <a:pt x="452534" y="274520"/>
                </a:lnTo>
                <a:lnTo>
                  <a:pt x="457200" y="228600"/>
                </a:lnTo>
                <a:lnTo>
                  <a:pt x="452534" y="182350"/>
                </a:lnTo>
                <a:lnTo>
                  <a:pt x="439162" y="139356"/>
                </a:lnTo>
                <a:lnTo>
                  <a:pt x="418020" y="100514"/>
                </a:lnTo>
                <a:lnTo>
                  <a:pt x="400101" y="78867"/>
                </a:lnTo>
                <a:close/>
              </a:path>
            </a:pathLst>
          </a:custGeom>
          <a:solidFill>
            <a:srgbClr val="F86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5562600" y="420789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533" y="4644"/>
                </a:lnTo>
                <a:lnTo>
                  <a:pt x="139624" y="17966"/>
                </a:lnTo>
                <a:lnTo>
                  <a:pt x="100793" y="39045"/>
                </a:lnTo>
                <a:lnTo>
                  <a:pt x="66960" y="66960"/>
                </a:lnTo>
                <a:lnTo>
                  <a:pt x="39045" y="100793"/>
                </a:lnTo>
                <a:lnTo>
                  <a:pt x="17966" y="139624"/>
                </a:lnTo>
                <a:lnTo>
                  <a:pt x="4644" y="182533"/>
                </a:lnTo>
                <a:lnTo>
                  <a:pt x="0" y="228599"/>
                </a:lnTo>
                <a:lnTo>
                  <a:pt x="4644" y="274666"/>
                </a:lnTo>
                <a:lnTo>
                  <a:pt x="17966" y="317575"/>
                </a:lnTo>
                <a:lnTo>
                  <a:pt x="39045" y="356406"/>
                </a:lnTo>
                <a:lnTo>
                  <a:pt x="66960" y="390239"/>
                </a:lnTo>
                <a:lnTo>
                  <a:pt x="100793" y="418154"/>
                </a:lnTo>
                <a:lnTo>
                  <a:pt x="139624" y="439233"/>
                </a:lnTo>
                <a:lnTo>
                  <a:pt x="182533" y="452555"/>
                </a:lnTo>
                <a:lnTo>
                  <a:pt x="228600" y="457199"/>
                </a:lnTo>
                <a:lnTo>
                  <a:pt x="274666" y="452555"/>
                </a:lnTo>
                <a:lnTo>
                  <a:pt x="317575" y="439233"/>
                </a:lnTo>
                <a:lnTo>
                  <a:pt x="356406" y="418154"/>
                </a:lnTo>
                <a:lnTo>
                  <a:pt x="390239" y="390239"/>
                </a:lnTo>
                <a:lnTo>
                  <a:pt x="418154" y="356406"/>
                </a:lnTo>
                <a:lnTo>
                  <a:pt x="439233" y="317575"/>
                </a:lnTo>
                <a:lnTo>
                  <a:pt x="452555" y="274666"/>
                </a:lnTo>
                <a:lnTo>
                  <a:pt x="457200" y="228599"/>
                </a:lnTo>
                <a:lnTo>
                  <a:pt x="452555" y="182533"/>
                </a:lnTo>
                <a:lnTo>
                  <a:pt x="439233" y="139624"/>
                </a:lnTo>
                <a:lnTo>
                  <a:pt x="418154" y="100793"/>
                </a:lnTo>
                <a:lnTo>
                  <a:pt x="390239" y="66960"/>
                </a:lnTo>
                <a:lnTo>
                  <a:pt x="356406" y="39045"/>
                </a:lnTo>
                <a:lnTo>
                  <a:pt x="317575" y="17966"/>
                </a:lnTo>
                <a:lnTo>
                  <a:pt x="274666" y="4644"/>
                </a:lnTo>
                <a:lnTo>
                  <a:pt x="2286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5554726" y="4207890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350" y="4665"/>
                </a:lnTo>
                <a:lnTo>
                  <a:pt x="139356" y="18037"/>
                </a:lnTo>
                <a:lnTo>
                  <a:pt x="100514" y="39179"/>
                </a:lnTo>
                <a:lnTo>
                  <a:pt x="66722" y="67151"/>
                </a:lnTo>
                <a:lnTo>
                  <a:pt x="38877" y="101017"/>
                </a:lnTo>
                <a:lnTo>
                  <a:pt x="17877" y="139838"/>
                </a:lnTo>
                <a:lnTo>
                  <a:pt x="4618" y="182679"/>
                </a:lnTo>
                <a:lnTo>
                  <a:pt x="0" y="228599"/>
                </a:lnTo>
                <a:lnTo>
                  <a:pt x="4618" y="274849"/>
                </a:lnTo>
                <a:lnTo>
                  <a:pt x="17877" y="317843"/>
                </a:lnTo>
                <a:lnTo>
                  <a:pt x="38877" y="356685"/>
                </a:lnTo>
                <a:lnTo>
                  <a:pt x="66722" y="390477"/>
                </a:lnTo>
                <a:lnTo>
                  <a:pt x="100514" y="418322"/>
                </a:lnTo>
                <a:lnTo>
                  <a:pt x="139356" y="439322"/>
                </a:lnTo>
                <a:lnTo>
                  <a:pt x="182350" y="452581"/>
                </a:lnTo>
                <a:lnTo>
                  <a:pt x="228600" y="457199"/>
                </a:lnTo>
                <a:lnTo>
                  <a:pt x="274520" y="452581"/>
                </a:lnTo>
                <a:lnTo>
                  <a:pt x="317361" y="439322"/>
                </a:lnTo>
                <a:lnTo>
                  <a:pt x="356182" y="418322"/>
                </a:lnTo>
                <a:lnTo>
                  <a:pt x="390048" y="390477"/>
                </a:lnTo>
                <a:lnTo>
                  <a:pt x="418020" y="356685"/>
                </a:lnTo>
                <a:lnTo>
                  <a:pt x="435132" y="325246"/>
                </a:lnTo>
                <a:lnTo>
                  <a:pt x="113157" y="325246"/>
                </a:lnTo>
                <a:lnTo>
                  <a:pt x="110109" y="323214"/>
                </a:lnTo>
                <a:lnTo>
                  <a:pt x="106934" y="321182"/>
                </a:lnTo>
                <a:lnTo>
                  <a:pt x="104902" y="318007"/>
                </a:lnTo>
                <a:lnTo>
                  <a:pt x="103886" y="314832"/>
                </a:lnTo>
                <a:lnTo>
                  <a:pt x="103886" y="307593"/>
                </a:lnTo>
                <a:lnTo>
                  <a:pt x="104902" y="303402"/>
                </a:lnTo>
                <a:lnTo>
                  <a:pt x="106934" y="301370"/>
                </a:lnTo>
                <a:lnTo>
                  <a:pt x="110109" y="298322"/>
                </a:lnTo>
                <a:lnTo>
                  <a:pt x="113157" y="297179"/>
                </a:lnTo>
                <a:lnTo>
                  <a:pt x="445588" y="297179"/>
                </a:lnTo>
                <a:lnTo>
                  <a:pt x="452534" y="274849"/>
                </a:lnTo>
                <a:lnTo>
                  <a:pt x="455829" y="242188"/>
                </a:lnTo>
                <a:lnTo>
                  <a:pt x="113157" y="242188"/>
                </a:lnTo>
                <a:lnTo>
                  <a:pt x="110109" y="241172"/>
                </a:lnTo>
                <a:lnTo>
                  <a:pt x="104902" y="235965"/>
                </a:lnTo>
                <a:lnTo>
                  <a:pt x="103886" y="232790"/>
                </a:lnTo>
                <a:lnTo>
                  <a:pt x="103886" y="225551"/>
                </a:lnTo>
                <a:lnTo>
                  <a:pt x="104902" y="221360"/>
                </a:lnTo>
                <a:lnTo>
                  <a:pt x="110109" y="216153"/>
                </a:lnTo>
                <a:lnTo>
                  <a:pt x="113157" y="215137"/>
                </a:lnTo>
                <a:lnTo>
                  <a:pt x="455832" y="215137"/>
                </a:lnTo>
                <a:lnTo>
                  <a:pt x="452534" y="182679"/>
                </a:lnTo>
                <a:lnTo>
                  <a:pt x="445461" y="160019"/>
                </a:lnTo>
                <a:lnTo>
                  <a:pt x="113157" y="160019"/>
                </a:lnTo>
                <a:lnTo>
                  <a:pt x="110109" y="159003"/>
                </a:lnTo>
                <a:lnTo>
                  <a:pt x="106934" y="155955"/>
                </a:lnTo>
                <a:lnTo>
                  <a:pt x="104902" y="153796"/>
                </a:lnTo>
                <a:lnTo>
                  <a:pt x="103886" y="149732"/>
                </a:lnTo>
                <a:lnTo>
                  <a:pt x="103886" y="142366"/>
                </a:lnTo>
                <a:lnTo>
                  <a:pt x="104902" y="139318"/>
                </a:lnTo>
                <a:lnTo>
                  <a:pt x="106934" y="136143"/>
                </a:lnTo>
                <a:lnTo>
                  <a:pt x="110109" y="134111"/>
                </a:lnTo>
                <a:lnTo>
                  <a:pt x="113157" y="133095"/>
                </a:lnTo>
                <a:lnTo>
                  <a:pt x="435490" y="133095"/>
                </a:lnTo>
                <a:lnTo>
                  <a:pt x="418020" y="101017"/>
                </a:lnTo>
                <a:lnTo>
                  <a:pt x="390048" y="67151"/>
                </a:lnTo>
                <a:lnTo>
                  <a:pt x="356182" y="39179"/>
                </a:lnTo>
                <a:lnTo>
                  <a:pt x="317361" y="18037"/>
                </a:lnTo>
                <a:lnTo>
                  <a:pt x="274520" y="4665"/>
                </a:lnTo>
                <a:lnTo>
                  <a:pt x="228600" y="0"/>
                </a:lnTo>
                <a:close/>
              </a:path>
              <a:path w="457200" h="457200">
                <a:moveTo>
                  <a:pt x="170307" y="297179"/>
                </a:moveTo>
                <a:lnTo>
                  <a:pt x="120523" y="297179"/>
                </a:lnTo>
                <a:lnTo>
                  <a:pt x="124587" y="298322"/>
                </a:lnTo>
                <a:lnTo>
                  <a:pt x="126746" y="301370"/>
                </a:lnTo>
                <a:lnTo>
                  <a:pt x="129793" y="303402"/>
                </a:lnTo>
                <a:lnTo>
                  <a:pt x="130810" y="307593"/>
                </a:lnTo>
                <a:lnTo>
                  <a:pt x="130810" y="314832"/>
                </a:lnTo>
                <a:lnTo>
                  <a:pt x="129793" y="318007"/>
                </a:lnTo>
                <a:lnTo>
                  <a:pt x="126746" y="321182"/>
                </a:lnTo>
                <a:lnTo>
                  <a:pt x="124587" y="323214"/>
                </a:lnTo>
                <a:lnTo>
                  <a:pt x="120523" y="325246"/>
                </a:lnTo>
                <a:lnTo>
                  <a:pt x="435132" y="325246"/>
                </a:lnTo>
                <a:lnTo>
                  <a:pt x="435685" y="324230"/>
                </a:lnTo>
                <a:lnTo>
                  <a:pt x="170307" y="324230"/>
                </a:lnTo>
                <a:lnTo>
                  <a:pt x="164084" y="319023"/>
                </a:lnTo>
                <a:lnTo>
                  <a:pt x="164084" y="303402"/>
                </a:lnTo>
                <a:lnTo>
                  <a:pt x="170307" y="297179"/>
                </a:lnTo>
                <a:close/>
              </a:path>
              <a:path w="457200" h="457200">
                <a:moveTo>
                  <a:pt x="445588" y="297179"/>
                </a:moveTo>
                <a:lnTo>
                  <a:pt x="346964" y="297179"/>
                </a:lnTo>
                <a:lnTo>
                  <a:pt x="353187" y="303402"/>
                </a:lnTo>
                <a:lnTo>
                  <a:pt x="353187" y="319023"/>
                </a:lnTo>
                <a:lnTo>
                  <a:pt x="346964" y="324230"/>
                </a:lnTo>
                <a:lnTo>
                  <a:pt x="435685" y="324230"/>
                </a:lnTo>
                <a:lnTo>
                  <a:pt x="439162" y="317843"/>
                </a:lnTo>
                <a:lnTo>
                  <a:pt x="445588" y="297179"/>
                </a:lnTo>
                <a:close/>
              </a:path>
              <a:path w="457200" h="457200">
                <a:moveTo>
                  <a:pt x="170307" y="215137"/>
                </a:moveTo>
                <a:lnTo>
                  <a:pt x="120523" y="215137"/>
                </a:lnTo>
                <a:lnTo>
                  <a:pt x="124587" y="216153"/>
                </a:lnTo>
                <a:lnTo>
                  <a:pt x="126746" y="219328"/>
                </a:lnTo>
                <a:lnTo>
                  <a:pt x="129793" y="221360"/>
                </a:lnTo>
                <a:lnTo>
                  <a:pt x="130810" y="225551"/>
                </a:lnTo>
                <a:lnTo>
                  <a:pt x="130810" y="232790"/>
                </a:lnTo>
                <a:lnTo>
                  <a:pt x="129793" y="235965"/>
                </a:lnTo>
                <a:lnTo>
                  <a:pt x="126746" y="237997"/>
                </a:lnTo>
                <a:lnTo>
                  <a:pt x="124587" y="241172"/>
                </a:lnTo>
                <a:lnTo>
                  <a:pt x="120523" y="242188"/>
                </a:lnTo>
                <a:lnTo>
                  <a:pt x="170307" y="242188"/>
                </a:lnTo>
                <a:lnTo>
                  <a:pt x="164084" y="235965"/>
                </a:lnTo>
                <a:lnTo>
                  <a:pt x="164084" y="221360"/>
                </a:lnTo>
                <a:lnTo>
                  <a:pt x="170307" y="215137"/>
                </a:lnTo>
                <a:close/>
              </a:path>
              <a:path w="457200" h="457200">
                <a:moveTo>
                  <a:pt x="455832" y="215137"/>
                </a:moveTo>
                <a:lnTo>
                  <a:pt x="346964" y="215137"/>
                </a:lnTo>
                <a:lnTo>
                  <a:pt x="353187" y="221360"/>
                </a:lnTo>
                <a:lnTo>
                  <a:pt x="353187" y="235965"/>
                </a:lnTo>
                <a:lnTo>
                  <a:pt x="346964" y="242188"/>
                </a:lnTo>
                <a:lnTo>
                  <a:pt x="455829" y="242188"/>
                </a:lnTo>
                <a:lnTo>
                  <a:pt x="457200" y="228599"/>
                </a:lnTo>
                <a:lnTo>
                  <a:pt x="455832" y="215137"/>
                </a:lnTo>
                <a:close/>
              </a:path>
              <a:path w="457200" h="457200">
                <a:moveTo>
                  <a:pt x="170307" y="133095"/>
                </a:moveTo>
                <a:lnTo>
                  <a:pt x="120523" y="133095"/>
                </a:lnTo>
                <a:lnTo>
                  <a:pt x="124587" y="134111"/>
                </a:lnTo>
                <a:lnTo>
                  <a:pt x="126746" y="136143"/>
                </a:lnTo>
                <a:lnTo>
                  <a:pt x="129793" y="139318"/>
                </a:lnTo>
                <a:lnTo>
                  <a:pt x="130810" y="142366"/>
                </a:lnTo>
                <a:lnTo>
                  <a:pt x="130810" y="149732"/>
                </a:lnTo>
                <a:lnTo>
                  <a:pt x="129793" y="153796"/>
                </a:lnTo>
                <a:lnTo>
                  <a:pt x="126746" y="155955"/>
                </a:lnTo>
                <a:lnTo>
                  <a:pt x="124587" y="159003"/>
                </a:lnTo>
                <a:lnTo>
                  <a:pt x="120523" y="160019"/>
                </a:lnTo>
                <a:lnTo>
                  <a:pt x="170307" y="160019"/>
                </a:lnTo>
                <a:lnTo>
                  <a:pt x="164084" y="153796"/>
                </a:lnTo>
                <a:lnTo>
                  <a:pt x="164084" y="138302"/>
                </a:lnTo>
                <a:lnTo>
                  <a:pt x="170307" y="133095"/>
                </a:lnTo>
                <a:close/>
              </a:path>
              <a:path w="457200" h="457200">
                <a:moveTo>
                  <a:pt x="435490" y="133095"/>
                </a:moveTo>
                <a:lnTo>
                  <a:pt x="346964" y="133095"/>
                </a:lnTo>
                <a:lnTo>
                  <a:pt x="353187" y="138302"/>
                </a:lnTo>
                <a:lnTo>
                  <a:pt x="353187" y="153796"/>
                </a:lnTo>
                <a:lnTo>
                  <a:pt x="346964" y="160019"/>
                </a:lnTo>
                <a:lnTo>
                  <a:pt x="445461" y="160019"/>
                </a:lnTo>
                <a:lnTo>
                  <a:pt x="439162" y="139838"/>
                </a:lnTo>
                <a:lnTo>
                  <a:pt x="435490" y="133095"/>
                </a:lnTo>
                <a:close/>
              </a:path>
            </a:pathLst>
          </a:custGeom>
          <a:solidFill>
            <a:srgbClr val="F86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5092700" y="5025009"/>
            <a:ext cx="444500" cy="444500"/>
          </a:xfrm>
          <a:custGeom>
            <a:avLst/>
            <a:gdLst/>
            <a:ahLst/>
            <a:cxnLst/>
            <a:rect l="l" t="t" r="r" b="b"/>
            <a:pathLst>
              <a:path w="444500" h="444500">
                <a:moveTo>
                  <a:pt x="222250" y="0"/>
                </a:moveTo>
                <a:lnTo>
                  <a:pt x="177440" y="4512"/>
                </a:lnTo>
                <a:lnTo>
                  <a:pt x="135713" y="17456"/>
                </a:lnTo>
                <a:lnTo>
                  <a:pt x="97959" y="37940"/>
                </a:lnTo>
                <a:lnTo>
                  <a:pt x="65071" y="65071"/>
                </a:lnTo>
                <a:lnTo>
                  <a:pt x="37940" y="97959"/>
                </a:lnTo>
                <a:lnTo>
                  <a:pt x="17456" y="135713"/>
                </a:lnTo>
                <a:lnTo>
                  <a:pt x="4512" y="177440"/>
                </a:lnTo>
                <a:lnTo>
                  <a:pt x="0" y="222249"/>
                </a:lnTo>
                <a:lnTo>
                  <a:pt x="4512" y="267022"/>
                </a:lnTo>
                <a:lnTo>
                  <a:pt x="17456" y="308733"/>
                </a:lnTo>
                <a:lnTo>
                  <a:pt x="37940" y="346484"/>
                </a:lnTo>
                <a:lnTo>
                  <a:pt x="65071" y="379380"/>
                </a:lnTo>
                <a:lnTo>
                  <a:pt x="97959" y="406526"/>
                </a:lnTo>
                <a:lnTo>
                  <a:pt x="135713" y="427025"/>
                </a:lnTo>
                <a:lnTo>
                  <a:pt x="177440" y="439982"/>
                </a:lnTo>
                <a:lnTo>
                  <a:pt x="222250" y="444499"/>
                </a:lnTo>
                <a:lnTo>
                  <a:pt x="267022" y="439982"/>
                </a:lnTo>
                <a:lnTo>
                  <a:pt x="308733" y="427025"/>
                </a:lnTo>
                <a:lnTo>
                  <a:pt x="346484" y="406526"/>
                </a:lnTo>
                <a:lnTo>
                  <a:pt x="379380" y="379380"/>
                </a:lnTo>
                <a:lnTo>
                  <a:pt x="406526" y="346484"/>
                </a:lnTo>
                <a:lnTo>
                  <a:pt x="427025" y="308733"/>
                </a:lnTo>
                <a:lnTo>
                  <a:pt x="439982" y="267022"/>
                </a:lnTo>
                <a:lnTo>
                  <a:pt x="444500" y="222249"/>
                </a:lnTo>
                <a:lnTo>
                  <a:pt x="439982" y="177440"/>
                </a:lnTo>
                <a:lnTo>
                  <a:pt x="427025" y="135713"/>
                </a:lnTo>
                <a:lnTo>
                  <a:pt x="406526" y="97959"/>
                </a:lnTo>
                <a:lnTo>
                  <a:pt x="379380" y="65071"/>
                </a:lnTo>
                <a:lnTo>
                  <a:pt x="346484" y="37940"/>
                </a:lnTo>
                <a:lnTo>
                  <a:pt x="308733" y="17456"/>
                </a:lnTo>
                <a:lnTo>
                  <a:pt x="267022" y="4512"/>
                </a:lnTo>
                <a:lnTo>
                  <a:pt x="22225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5225541" y="5299709"/>
            <a:ext cx="97663" cy="98933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5083175" y="5026533"/>
            <a:ext cx="457200" cy="457200"/>
          </a:xfrm>
          <a:custGeom>
            <a:avLst/>
            <a:gdLst/>
            <a:ahLst/>
            <a:cxnLst/>
            <a:rect l="l" t="t" r="r" b="b"/>
            <a:pathLst>
              <a:path w="457200" h="457200">
                <a:moveTo>
                  <a:pt x="228600" y="0"/>
                </a:moveTo>
                <a:lnTo>
                  <a:pt x="182387" y="4624"/>
                </a:lnTo>
                <a:lnTo>
                  <a:pt x="139410" y="17895"/>
                </a:lnTo>
                <a:lnTo>
                  <a:pt x="100570" y="38911"/>
                </a:lnTo>
                <a:lnTo>
                  <a:pt x="66770" y="66770"/>
                </a:lnTo>
                <a:lnTo>
                  <a:pt x="38911" y="100570"/>
                </a:lnTo>
                <a:lnTo>
                  <a:pt x="17895" y="139410"/>
                </a:lnTo>
                <a:lnTo>
                  <a:pt x="4624" y="182387"/>
                </a:lnTo>
                <a:lnTo>
                  <a:pt x="0" y="228600"/>
                </a:lnTo>
                <a:lnTo>
                  <a:pt x="4624" y="274520"/>
                </a:lnTo>
                <a:lnTo>
                  <a:pt x="17895" y="317361"/>
                </a:lnTo>
                <a:lnTo>
                  <a:pt x="38911" y="356182"/>
                </a:lnTo>
                <a:lnTo>
                  <a:pt x="66770" y="390048"/>
                </a:lnTo>
                <a:lnTo>
                  <a:pt x="100570" y="418020"/>
                </a:lnTo>
                <a:lnTo>
                  <a:pt x="139410" y="439162"/>
                </a:lnTo>
                <a:lnTo>
                  <a:pt x="182387" y="452534"/>
                </a:lnTo>
                <a:lnTo>
                  <a:pt x="228600" y="457200"/>
                </a:lnTo>
                <a:lnTo>
                  <a:pt x="274520" y="452534"/>
                </a:lnTo>
                <a:lnTo>
                  <a:pt x="317361" y="439162"/>
                </a:lnTo>
                <a:lnTo>
                  <a:pt x="356182" y="418020"/>
                </a:lnTo>
                <a:lnTo>
                  <a:pt x="379170" y="399034"/>
                </a:lnTo>
                <a:lnTo>
                  <a:pt x="222377" y="399034"/>
                </a:lnTo>
                <a:lnTo>
                  <a:pt x="215556" y="398424"/>
                </a:lnTo>
                <a:lnTo>
                  <a:pt x="189103" y="374142"/>
                </a:lnTo>
                <a:lnTo>
                  <a:pt x="183896" y="371983"/>
                </a:lnTo>
                <a:lnTo>
                  <a:pt x="165227" y="349123"/>
                </a:lnTo>
                <a:lnTo>
                  <a:pt x="159004" y="348107"/>
                </a:lnTo>
                <a:lnTo>
                  <a:pt x="153797" y="345059"/>
                </a:lnTo>
                <a:lnTo>
                  <a:pt x="149606" y="339852"/>
                </a:lnTo>
                <a:lnTo>
                  <a:pt x="144399" y="335661"/>
                </a:lnTo>
                <a:lnTo>
                  <a:pt x="142367" y="330454"/>
                </a:lnTo>
                <a:lnTo>
                  <a:pt x="140335" y="324231"/>
                </a:lnTo>
                <a:lnTo>
                  <a:pt x="133985" y="323215"/>
                </a:lnTo>
                <a:lnTo>
                  <a:pt x="128905" y="320040"/>
                </a:lnTo>
                <a:lnTo>
                  <a:pt x="124714" y="315849"/>
                </a:lnTo>
                <a:lnTo>
                  <a:pt x="119507" y="309626"/>
                </a:lnTo>
                <a:lnTo>
                  <a:pt x="115316" y="302387"/>
                </a:lnTo>
                <a:lnTo>
                  <a:pt x="115316" y="295148"/>
                </a:lnTo>
                <a:lnTo>
                  <a:pt x="82042" y="261874"/>
                </a:lnTo>
                <a:lnTo>
                  <a:pt x="70387" y="247546"/>
                </a:lnTo>
                <a:lnTo>
                  <a:pt x="61960" y="231362"/>
                </a:lnTo>
                <a:lnTo>
                  <a:pt x="56842" y="213796"/>
                </a:lnTo>
                <a:lnTo>
                  <a:pt x="55118" y="195326"/>
                </a:lnTo>
                <a:lnTo>
                  <a:pt x="56842" y="176928"/>
                </a:lnTo>
                <a:lnTo>
                  <a:pt x="82042" y="128905"/>
                </a:lnTo>
                <a:lnTo>
                  <a:pt x="130173" y="103598"/>
                </a:lnTo>
                <a:lnTo>
                  <a:pt x="148590" y="101854"/>
                </a:lnTo>
                <a:lnTo>
                  <a:pt x="418719" y="101854"/>
                </a:lnTo>
                <a:lnTo>
                  <a:pt x="418020" y="100570"/>
                </a:lnTo>
                <a:lnTo>
                  <a:pt x="390048" y="66770"/>
                </a:lnTo>
                <a:lnTo>
                  <a:pt x="356182" y="38911"/>
                </a:lnTo>
                <a:lnTo>
                  <a:pt x="317361" y="17895"/>
                </a:lnTo>
                <a:lnTo>
                  <a:pt x="274520" y="4624"/>
                </a:lnTo>
                <a:lnTo>
                  <a:pt x="228600" y="0"/>
                </a:lnTo>
                <a:close/>
              </a:path>
              <a:path w="457200" h="457200">
                <a:moveTo>
                  <a:pt x="264922" y="374142"/>
                </a:moveTo>
                <a:lnTo>
                  <a:pt x="262890" y="374142"/>
                </a:lnTo>
                <a:lnTo>
                  <a:pt x="247269" y="389636"/>
                </a:lnTo>
                <a:lnTo>
                  <a:pt x="242075" y="393729"/>
                </a:lnTo>
                <a:lnTo>
                  <a:pt x="236013" y="396668"/>
                </a:lnTo>
                <a:lnTo>
                  <a:pt x="229356" y="398440"/>
                </a:lnTo>
                <a:lnTo>
                  <a:pt x="222377" y="399034"/>
                </a:lnTo>
                <a:lnTo>
                  <a:pt x="379170" y="399034"/>
                </a:lnTo>
                <a:lnTo>
                  <a:pt x="390048" y="390048"/>
                </a:lnTo>
                <a:lnTo>
                  <a:pt x="402348" y="375158"/>
                </a:lnTo>
                <a:lnTo>
                  <a:pt x="268097" y="375158"/>
                </a:lnTo>
                <a:lnTo>
                  <a:pt x="264922" y="374142"/>
                </a:lnTo>
                <a:close/>
              </a:path>
              <a:path w="457200" h="457200">
                <a:moveTo>
                  <a:pt x="418719" y="101854"/>
                </a:moveTo>
                <a:lnTo>
                  <a:pt x="308610" y="101854"/>
                </a:lnTo>
                <a:lnTo>
                  <a:pt x="326848" y="103598"/>
                </a:lnTo>
                <a:lnTo>
                  <a:pt x="344027" y="108759"/>
                </a:lnTo>
                <a:lnTo>
                  <a:pt x="385901" y="143230"/>
                </a:lnTo>
                <a:lnTo>
                  <a:pt x="402082" y="195326"/>
                </a:lnTo>
                <a:lnTo>
                  <a:pt x="400196" y="213796"/>
                </a:lnTo>
                <a:lnTo>
                  <a:pt x="394716" y="231362"/>
                </a:lnTo>
                <a:lnTo>
                  <a:pt x="385901" y="247546"/>
                </a:lnTo>
                <a:lnTo>
                  <a:pt x="374015" y="261874"/>
                </a:lnTo>
                <a:lnTo>
                  <a:pt x="353314" y="282702"/>
                </a:lnTo>
                <a:lnTo>
                  <a:pt x="354453" y="291399"/>
                </a:lnTo>
                <a:lnTo>
                  <a:pt x="328295" y="324231"/>
                </a:lnTo>
                <a:lnTo>
                  <a:pt x="327279" y="330454"/>
                </a:lnTo>
                <a:lnTo>
                  <a:pt x="324231" y="335661"/>
                </a:lnTo>
                <a:lnTo>
                  <a:pt x="320040" y="339852"/>
                </a:lnTo>
                <a:lnTo>
                  <a:pt x="315849" y="345059"/>
                </a:lnTo>
                <a:lnTo>
                  <a:pt x="309626" y="348107"/>
                </a:lnTo>
                <a:lnTo>
                  <a:pt x="304419" y="349123"/>
                </a:lnTo>
                <a:lnTo>
                  <a:pt x="302387" y="354330"/>
                </a:lnTo>
                <a:lnTo>
                  <a:pt x="271145" y="375158"/>
                </a:lnTo>
                <a:lnTo>
                  <a:pt x="402348" y="375158"/>
                </a:lnTo>
                <a:lnTo>
                  <a:pt x="418020" y="356182"/>
                </a:lnTo>
                <a:lnTo>
                  <a:pt x="439162" y="317361"/>
                </a:lnTo>
                <a:lnTo>
                  <a:pt x="452534" y="274520"/>
                </a:lnTo>
                <a:lnTo>
                  <a:pt x="457200" y="228600"/>
                </a:lnTo>
                <a:lnTo>
                  <a:pt x="452534" y="182387"/>
                </a:lnTo>
                <a:lnTo>
                  <a:pt x="439162" y="139410"/>
                </a:lnTo>
                <a:lnTo>
                  <a:pt x="418719" y="101854"/>
                </a:lnTo>
                <a:close/>
              </a:path>
              <a:path w="457200" h="457200">
                <a:moveTo>
                  <a:pt x="308610" y="101854"/>
                </a:moveTo>
                <a:lnTo>
                  <a:pt x="148590" y="101854"/>
                </a:lnTo>
                <a:lnTo>
                  <a:pt x="167006" y="103598"/>
                </a:lnTo>
                <a:lnTo>
                  <a:pt x="184578" y="108759"/>
                </a:lnTo>
                <a:lnTo>
                  <a:pt x="200792" y="117230"/>
                </a:lnTo>
                <a:lnTo>
                  <a:pt x="215138" y="128905"/>
                </a:lnTo>
                <a:lnTo>
                  <a:pt x="228600" y="143383"/>
                </a:lnTo>
                <a:lnTo>
                  <a:pt x="242061" y="128905"/>
                </a:lnTo>
                <a:lnTo>
                  <a:pt x="256407" y="117230"/>
                </a:lnTo>
                <a:lnTo>
                  <a:pt x="272621" y="108759"/>
                </a:lnTo>
                <a:lnTo>
                  <a:pt x="290193" y="103598"/>
                </a:lnTo>
                <a:lnTo>
                  <a:pt x="308610" y="101854"/>
                </a:lnTo>
                <a:close/>
              </a:path>
            </a:pathLst>
          </a:custGeom>
          <a:solidFill>
            <a:srgbClr val="F86C0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5165216" y="5156358"/>
            <a:ext cx="291972" cy="218281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 txBox="1"/>
          <p:nvPr/>
        </p:nvSpPr>
        <p:spPr>
          <a:xfrm>
            <a:off x="5497576" y="1542478"/>
            <a:ext cx="2440305" cy="3839210"/>
          </a:xfrm>
          <a:prstGeom prst="rect">
            <a:avLst/>
          </a:prstGeom>
        </p:spPr>
        <p:txBody>
          <a:bodyPr vert="horz" wrap="square" lIns="0" tIns="53340" rIns="0" bIns="0" rtlCol="0">
            <a:spAutoFit/>
          </a:bodyPr>
          <a:lstStyle/>
          <a:p>
            <a:pPr marL="12700" marR="1215390">
              <a:lnSpc>
                <a:spcPts val="1600"/>
              </a:lnSpc>
              <a:spcBef>
                <a:spcPts val="420"/>
              </a:spcBef>
            </a:pPr>
            <a:r>
              <a:rPr sz="1600" spc="-15" dirty="0">
                <a:solidFill>
                  <a:srgbClr val="F86C05"/>
                </a:solidFill>
                <a:latin typeface="Franklin Gothic Medium"/>
                <a:cs typeface="Franklin Gothic Medium"/>
              </a:rPr>
              <a:t>Info wherever  </a:t>
            </a:r>
            <a:r>
              <a:rPr sz="1600" dirty="0">
                <a:solidFill>
                  <a:srgbClr val="F86C05"/>
                </a:solidFill>
                <a:latin typeface="Franklin Gothic Medium"/>
                <a:cs typeface="Franklin Gothic Medium"/>
              </a:rPr>
              <a:t>and</a:t>
            </a:r>
            <a:r>
              <a:rPr sz="1600" spc="-120" dirty="0">
                <a:solidFill>
                  <a:srgbClr val="F86C05"/>
                </a:solidFill>
                <a:latin typeface="Franklin Gothic Medium"/>
                <a:cs typeface="Franklin Gothic Medium"/>
              </a:rPr>
              <a:t> </a:t>
            </a:r>
            <a:r>
              <a:rPr sz="1600" spc="-15" dirty="0">
                <a:solidFill>
                  <a:srgbClr val="F86C05"/>
                </a:solidFill>
                <a:latin typeface="Franklin Gothic Medium"/>
                <a:cs typeface="Franklin Gothic Medium"/>
              </a:rPr>
              <a:t>whenever</a:t>
            </a:r>
            <a:endParaRPr sz="16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535305" marR="802005">
              <a:lnSpc>
                <a:spcPts val="1600"/>
              </a:lnSpc>
              <a:spcBef>
                <a:spcPts val="1275"/>
              </a:spcBef>
            </a:pPr>
            <a:r>
              <a:rPr sz="1600" spc="-10" dirty="0">
                <a:solidFill>
                  <a:srgbClr val="F86C05"/>
                </a:solidFill>
                <a:latin typeface="Franklin Gothic Medium"/>
                <a:cs typeface="Franklin Gothic Medium"/>
              </a:rPr>
              <a:t>Help </a:t>
            </a:r>
            <a:r>
              <a:rPr sz="1600" spc="-20" dirty="0">
                <a:solidFill>
                  <a:srgbClr val="F86C05"/>
                </a:solidFill>
                <a:latin typeface="Franklin Gothic Medium"/>
                <a:cs typeface="Franklin Gothic Medium"/>
              </a:rPr>
              <a:t>to </a:t>
            </a:r>
            <a:r>
              <a:rPr sz="1600" spc="-15" dirty="0">
                <a:solidFill>
                  <a:srgbClr val="F86C05"/>
                </a:solidFill>
                <a:latin typeface="Franklin Gothic Medium"/>
                <a:cs typeface="Franklin Gothic Medium"/>
              </a:rPr>
              <a:t>keep  </a:t>
            </a:r>
            <a:r>
              <a:rPr sz="1600" spc="5" dirty="0">
                <a:solidFill>
                  <a:srgbClr val="F86C05"/>
                </a:solidFill>
                <a:latin typeface="Franklin Gothic Medium"/>
                <a:cs typeface="Franklin Gothic Medium"/>
              </a:rPr>
              <a:t>on</a:t>
            </a:r>
            <a:r>
              <a:rPr sz="1600" spc="-80" dirty="0">
                <a:solidFill>
                  <a:srgbClr val="F86C05"/>
                </a:solidFill>
                <a:latin typeface="Franklin Gothic Medium"/>
                <a:cs typeface="Franklin Gothic Medium"/>
              </a:rPr>
              <a:t> </a:t>
            </a:r>
            <a:r>
              <a:rPr sz="1600" spc="-10" dirty="0">
                <a:solidFill>
                  <a:srgbClr val="F86C05"/>
                </a:solidFill>
                <a:latin typeface="Franklin Gothic Medium"/>
                <a:cs typeface="Franklin Gothic Medium"/>
              </a:rPr>
              <a:t>track</a:t>
            </a:r>
            <a:endParaRPr sz="16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 marL="704850" marR="210185">
              <a:lnSpc>
                <a:spcPts val="1600"/>
              </a:lnSpc>
              <a:spcBef>
                <a:spcPts val="1470"/>
              </a:spcBef>
            </a:pPr>
            <a:r>
              <a:rPr sz="1600" spc="-15" dirty="0">
                <a:solidFill>
                  <a:srgbClr val="F86C05"/>
                </a:solidFill>
                <a:latin typeface="Franklin Gothic Medium"/>
                <a:cs typeface="Franklin Gothic Medium"/>
              </a:rPr>
              <a:t>Optimize the  </a:t>
            </a:r>
            <a:r>
              <a:rPr sz="1600" spc="-5" dirty="0">
                <a:solidFill>
                  <a:srgbClr val="F86C05"/>
                </a:solidFill>
                <a:latin typeface="Franklin Gothic Medium"/>
                <a:cs typeface="Franklin Gothic Medium"/>
              </a:rPr>
              <a:t>pharmacy</a:t>
            </a:r>
            <a:r>
              <a:rPr sz="1600" spc="-95" dirty="0">
                <a:solidFill>
                  <a:srgbClr val="F86C05"/>
                </a:solidFill>
                <a:latin typeface="Franklin Gothic Medium"/>
                <a:cs typeface="Franklin Gothic Medium"/>
              </a:rPr>
              <a:t> </a:t>
            </a:r>
            <a:r>
              <a:rPr sz="1600" spc="-15" dirty="0">
                <a:solidFill>
                  <a:srgbClr val="F86C05"/>
                </a:solidFill>
                <a:latin typeface="Franklin Gothic Medium"/>
                <a:cs typeface="Franklin Gothic Medium"/>
              </a:rPr>
              <a:t>benefit</a:t>
            </a:r>
            <a:endParaRPr sz="16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800" dirty="0">
              <a:latin typeface="Times New Roman"/>
              <a:cs typeface="Times New Roman"/>
            </a:endParaRPr>
          </a:p>
          <a:p>
            <a:pPr marL="620395" marR="5080">
              <a:lnSpc>
                <a:spcPts val="1600"/>
              </a:lnSpc>
            </a:pPr>
            <a:r>
              <a:rPr sz="1600" spc="-5" dirty="0">
                <a:solidFill>
                  <a:srgbClr val="F86C05"/>
                </a:solidFill>
                <a:latin typeface="Franklin Gothic Medium"/>
                <a:cs typeface="Franklin Gothic Medium"/>
              </a:rPr>
              <a:t>Flexible </a:t>
            </a:r>
            <a:r>
              <a:rPr sz="1600" dirty="0">
                <a:solidFill>
                  <a:srgbClr val="F86C05"/>
                </a:solidFill>
                <a:latin typeface="Franklin Gothic Medium"/>
                <a:cs typeface="Franklin Gothic Medium"/>
              </a:rPr>
              <a:t>and  </a:t>
            </a:r>
            <a:r>
              <a:rPr sz="1600" spc="-5" dirty="0">
                <a:solidFill>
                  <a:srgbClr val="F86C05"/>
                </a:solidFill>
                <a:latin typeface="Franklin Gothic Medium"/>
                <a:cs typeface="Franklin Gothic Medium"/>
              </a:rPr>
              <a:t>personalized</a:t>
            </a:r>
            <a:r>
              <a:rPr sz="1600" spc="5" dirty="0">
                <a:solidFill>
                  <a:srgbClr val="F86C05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F86C05"/>
                </a:solidFill>
                <a:latin typeface="Franklin Gothic Medium"/>
                <a:cs typeface="Franklin Gothic Medium"/>
              </a:rPr>
              <a:t>options</a:t>
            </a:r>
            <a:endParaRPr sz="1600" dirty="0">
              <a:latin typeface="Franklin Gothic Medium"/>
              <a:cs typeface="Franklin Gothic Medium"/>
            </a:endParaRPr>
          </a:p>
          <a:p>
            <a:pPr>
              <a:lnSpc>
                <a:spcPct val="100000"/>
              </a:lnSpc>
            </a:pPr>
            <a:endParaRPr sz="1800" dirty="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600" dirty="0">
              <a:latin typeface="Times New Roman"/>
              <a:cs typeface="Times New Roman"/>
            </a:endParaRPr>
          </a:p>
          <a:p>
            <a:pPr marL="145415">
              <a:lnSpc>
                <a:spcPct val="100000"/>
              </a:lnSpc>
            </a:pPr>
            <a:r>
              <a:rPr sz="1600" spc="5" dirty="0">
                <a:solidFill>
                  <a:srgbClr val="F86C05"/>
                </a:solidFill>
                <a:latin typeface="Franklin Gothic Medium"/>
                <a:cs typeface="Franklin Gothic Medium"/>
              </a:rPr>
              <a:t>Care </a:t>
            </a:r>
            <a:r>
              <a:rPr sz="1600" spc="0" dirty="0">
                <a:solidFill>
                  <a:srgbClr val="F86C05"/>
                </a:solidFill>
                <a:latin typeface="Franklin Gothic Medium"/>
                <a:cs typeface="Franklin Gothic Medium"/>
              </a:rPr>
              <a:t>from</a:t>
            </a:r>
            <a:r>
              <a:rPr sz="1600" spc="-170" dirty="0">
                <a:solidFill>
                  <a:srgbClr val="F86C05"/>
                </a:solidFill>
                <a:latin typeface="Franklin Gothic Medium"/>
                <a:cs typeface="Franklin Gothic Medium"/>
              </a:rPr>
              <a:t> </a:t>
            </a:r>
            <a:r>
              <a:rPr sz="1600" dirty="0">
                <a:solidFill>
                  <a:srgbClr val="F86C05"/>
                </a:solidFill>
                <a:latin typeface="Franklin Gothic Medium"/>
                <a:cs typeface="Franklin Gothic Medium"/>
              </a:rPr>
              <a:t>anywhere</a:t>
            </a:r>
            <a:endParaRPr sz="1600" dirty="0">
              <a:latin typeface="Franklin Gothic Medium"/>
              <a:cs typeface="Franklin Gothic Medium"/>
            </a:endParaRPr>
          </a:p>
        </p:txBody>
      </p:sp>
      <p:sp>
        <p:nvSpPr>
          <p:cNvPr id="20" name="object 20"/>
          <p:cNvSpPr/>
          <p:nvPr/>
        </p:nvSpPr>
        <p:spPr>
          <a:xfrm>
            <a:off x="6350" y="6519162"/>
            <a:ext cx="1655064" cy="326136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3047834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express-scripts.com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943600" y="0"/>
            <a:ext cx="3200400" cy="6400800"/>
          </a:xfrm>
          <a:prstGeom prst="rect">
            <a:avLst/>
          </a:prstGeom>
          <a:solidFill>
            <a:schemeClr val="accent1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 smtClean="0">
              <a:solidFill>
                <a:schemeClr val="bg1"/>
              </a:solidFill>
            </a:endParaRPr>
          </a:p>
        </p:txBody>
      </p:sp>
      <p:sp>
        <p:nvSpPr>
          <p:cNvPr id="5" name="Round Same Side Corner Rectangle 4"/>
          <p:cNvSpPr/>
          <p:nvPr/>
        </p:nvSpPr>
        <p:spPr>
          <a:xfrm rot="16200000">
            <a:off x="2563140" y="-1172821"/>
            <a:ext cx="817320" cy="5943600"/>
          </a:xfrm>
          <a:prstGeom prst="round2SameRect">
            <a:avLst>
              <a:gd name="adj1" fmla="val 0"/>
              <a:gd name="adj2" fmla="val 0"/>
            </a:avLst>
          </a:prstGeom>
          <a:solidFill>
            <a:schemeClr val="accent3"/>
          </a:solidFill>
        </p:spPr>
        <p:txBody>
          <a:bodyPr wrap="square" lIns="91440" tIns="91440" rIns="91440" bIns="91440" rtlCol="0" anchor="ctr">
            <a:noAutofit/>
          </a:bodyPr>
          <a:lstStyle/>
          <a:p>
            <a:pPr algn="ctr">
              <a:lnSpc>
                <a:spcPct val="90000"/>
              </a:lnSpc>
              <a:spcAft>
                <a:spcPts val="700"/>
              </a:spcAft>
            </a:pPr>
            <a:endParaRPr lang="en-US" dirty="0" err="1">
              <a:solidFill>
                <a:prstClr val="white"/>
              </a:solidFill>
            </a:endParaRPr>
          </a:p>
        </p:txBody>
      </p:sp>
      <p:sp>
        <p:nvSpPr>
          <p:cNvPr id="7" name="Content Placeholder 13"/>
          <p:cNvSpPr txBox="1">
            <a:spLocks/>
          </p:cNvSpPr>
          <p:nvPr/>
        </p:nvSpPr>
        <p:spPr>
          <a:xfrm>
            <a:off x="641770" y="2390360"/>
            <a:ext cx="4711700" cy="3295649"/>
          </a:xfrm>
          <a:prstGeom prst="rect">
            <a:avLst/>
          </a:prstGeom>
        </p:spPr>
        <p:txBody>
          <a:bodyPr vert="horz" lIns="0" tIns="45720" rIns="91440" bIns="45720" rtlCol="0">
            <a:noAutofit/>
          </a:bodyPr>
          <a:lstStyle>
            <a:lvl1pPr marL="233363" indent="-233363" algn="l" defTabSz="914400" rtl="0" eaLnBrk="1" latinLnBrk="0" hangingPunct="1">
              <a:lnSpc>
                <a:spcPct val="95000"/>
              </a:lnSpc>
              <a:spcBef>
                <a:spcPts val="700"/>
              </a:spcBef>
              <a:spcAft>
                <a:spcPts val="300"/>
              </a:spcAft>
              <a:buClr>
                <a:schemeClr val="accent3"/>
              </a:buClr>
              <a:buSzPct val="110000"/>
              <a:buFont typeface="Arial" pitchFamily="34" charset="0"/>
              <a:buChar char="•"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74675" indent="-231775" algn="l" defTabSz="914400" rtl="0" eaLnBrk="1" latinLnBrk="0" hangingPunct="1">
              <a:lnSpc>
                <a:spcPct val="95000"/>
              </a:lnSpc>
              <a:spcBef>
                <a:spcPts val="200"/>
              </a:spcBef>
              <a:spcAft>
                <a:spcPts val="500"/>
              </a:spcAft>
              <a:buClr>
                <a:schemeClr val="accent1"/>
              </a:buClr>
              <a:buFont typeface="Arial" pitchFamily="34" charset="0"/>
              <a:buChar char="•"/>
              <a:defRPr lang="en-US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Check order status with tracking</a:t>
            </a:r>
          </a:p>
          <a:p>
            <a:r>
              <a:rPr lang="en-US" dirty="0" smtClean="0"/>
              <a:t>Refill a prescription</a:t>
            </a:r>
          </a:p>
          <a:p>
            <a:r>
              <a:rPr lang="en-US" dirty="0" smtClean="0"/>
              <a:t>Enroll in automatic refills</a:t>
            </a:r>
          </a:p>
          <a:p>
            <a:r>
              <a:rPr lang="en-US" dirty="0" smtClean="0"/>
              <a:t>Find ways to save money</a:t>
            </a:r>
          </a:p>
          <a:p>
            <a:r>
              <a:rPr lang="en-US" dirty="0" smtClean="0"/>
              <a:t>Transfer a prescription from a retail pharmacy to home delivery</a:t>
            </a:r>
          </a:p>
          <a:p>
            <a:r>
              <a:rPr lang="en-US" dirty="0" smtClean="0"/>
              <a:t>View claims, balances and                             prescription history </a:t>
            </a:r>
          </a:p>
          <a:p>
            <a:r>
              <a:rPr lang="en-US" dirty="0" smtClean="0"/>
              <a:t>Receive online alerts if there’s a           prescription-related safety issue </a:t>
            </a:r>
          </a:p>
          <a:p>
            <a:endParaRPr lang="en-US" dirty="0" smtClean="0"/>
          </a:p>
          <a:p>
            <a:endParaRPr lang="en-US" sz="1800" dirty="0" smtClean="0"/>
          </a:p>
          <a:p>
            <a:endParaRPr lang="en-US" sz="1800" dirty="0"/>
          </a:p>
        </p:txBody>
      </p:sp>
      <p:sp>
        <p:nvSpPr>
          <p:cNvPr id="9" name="TextBox 8"/>
          <p:cNvSpPr txBox="1"/>
          <p:nvPr/>
        </p:nvSpPr>
        <p:spPr>
          <a:xfrm>
            <a:off x="1154403" y="1446250"/>
            <a:ext cx="3409950" cy="6186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1900" dirty="0" smtClean="0">
                <a:solidFill>
                  <a:prstClr val="white"/>
                </a:solidFill>
              </a:rPr>
              <a:t>Manage your prescriptions online 24/7</a:t>
            </a:r>
            <a:endParaRPr lang="en-US" sz="1900" dirty="0">
              <a:solidFill>
                <a:prstClr val="white"/>
              </a:solidFill>
            </a:endParaRP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82600" y="1477824"/>
            <a:ext cx="608303" cy="608533"/>
            <a:chOff x="-14636751" y="21280438"/>
            <a:chExt cx="4191000" cy="4192588"/>
          </a:xfrm>
          <a:solidFill>
            <a:schemeClr val="bg1"/>
          </a:solidFill>
        </p:grpSpPr>
        <p:sp>
          <p:nvSpPr>
            <p:cNvPr id="11" name="Freeform 225"/>
            <p:cNvSpPr>
              <a:spLocks/>
            </p:cNvSpPr>
            <p:nvPr/>
          </p:nvSpPr>
          <p:spPr bwMode="auto">
            <a:xfrm>
              <a:off x="-12398376" y="22958425"/>
              <a:ext cx="276225" cy="561975"/>
            </a:xfrm>
            <a:custGeom>
              <a:avLst/>
              <a:gdLst>
                <a:gd name="T0" fmla="*/ 0 w 29"/>
                <a:gd name="T1" fmla="*/ 58 h 59"/>
                <a:gd name="T2" fmla="*/ 0 w 29"/>
                <a:gd name="T3" fmla="*/ 59 h 59"/>
                <a:gd name="T4" fmla="*/ 1 w 29"/>
                <a:gd name="T5" fmla="*/ 59 h 59"/>
                <a:gd name="T6" fmla="*/ 28 w 29"/>
                <a:gd name="T7" fmla="*/ 59 h 59"/>
                <a:gd name="T8" fmla="*/ 29 w 29"/>
                <a:gd name="T9" fmla="*/ 59 h 59"/>
                <a:gd name="T10" fmla="*/ 29 w 29"/>
                <a:gd name="T11" fmla="*/ 58 h 59"/>
                <a:gd name="T12" fmla="*/ 29 w 29"/>
                <a:gd name="T13" fmla="*/ 0 h 59"/>
                <a:gd name="T14" fmla="*/ 0 w 29"/>
                <a:gd name="T15" fmla="*/ 0 h 59"/>
                <a:gd name="T16" fmla="*/ 0 w 29"/>
                <a:gd name="T17" fmla="*/ 58 h 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" h="59">
                  <a:moveTo>
                    <a:pt x="0" y="58"/>
                  </a:moveTo>
                  <a:cubicBezTo>
                    <a:pt x="0" y="58"/>
                    <a:pt x="0" y="59"/>
                    <a:pt x="0" y="59"/>
                  </a:cubicBezTo>
                  <a:cubicBezTo>
                    <a:pt x="0" y="59"/>
                    <a:pt x="1" y="59"/>
                    <a:pt x="1" y="59"/>
                  </a:cubicBezTo>
                  <a:cubicBezTo>
                    <a:pt x="28" y="59"/>
                    <a:pt x="28" y="59"/>
                    <a:pt x="28" y="59"/>
                  </a:cubicBezTo>
                  <a:cubicBezTo>
                    <a:pt x="28" y="59"/>
                    <a:pt x="29" y="59"/>
                    <a:pt x="29" y="59"/>
                  </a:cubicBezTo>
                  <a:cubicBezTo>
                    <a:pt x="29" y="59"/>
                    <a:pt x="29" y="58"/>
                    <a:pt x="29" y="58"/>
                  </a:cubicBezTo>
                  <a:cubicBezTo>
                    <a:pt x="29" y="0"/>
                    <a:pt x="29" y="0"/>
                    <a:pt x="29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2" name="Freeform 226"/>
            <p:cNvSpPr>
              <a:spLocks/>
            </p:cNvSpPr>
            <p:nvPr/>
          </p:nvSpPr>
          <p:spPr bwMode="auto">
            <a:xfrm>
              <a:off x="-12465051" y="22796500"/>
              <a:ext cx="419100" cy="57150"/>
            </a:xfrm>
            <a:custGeom>
              <a:avLst/>
              <a:gdLst>
                <a:gd name="T0" fmla="*/ 246 w 264"/>
                <a:gd name="T1" fmla="*/ 36 h 36"/>
                <a:gd name="T2" fmla="*/ 264 w 264"/>
                <a:gd name="T3" fmla="*/ 36 h 36"/>
                <a:gd name="T4" fmla="*/ 264 w 264"/>
                <a:gd name="T5" fmla="*/ 0 h 36"/>
                <a:gd name="T6" fmla="*/ 0 w 264"/>
                <a:gd name="T7" fmla="*/ 0 h 36"/>
                <a:gd name="T8" fmla="*/ 0 w 264"/>
                <a:gd name="T9" fmla="*/ 36 h 36"/>
                <a:gd name="T10" fmla="*/ 12 w 264"/>
                <a:gd name="T11" fmla="*/ 36 h 36"/>
                <a:gd name="T12" fmla="*/ 246 w 264"/>
                <a:gd name="T13" fmla="*/ 36 h 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4" h="36">
                  <a:moveTo>
                    <a:pt x="246" y="36"/>
                  </a:moveTo>
                  <a:lnTo>
                    <a:pt x="264" y="36"/>
                  </a:lnTo>
                  <a:lnTo>
                    <a:pt x="264" y="0"/>
                  </a:lnTo>
                  <a:lnTo>
                    <a:pt x="0" y="0"/>
                  </a:lnTo>
                  <a:lnTo>
                    <a:pt x="0" y="36"/>
                  </a:lnTo>
                  <a:lnTo>
                    <a:pt x="12" y="36"/>
                  </a:lnTo>
                  <a:lnTo>
                    <a:pt x="246" y="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3" name="Freeform 227"/>
            <p:cNvSpPr>
              <a:spLocks noEditPoints="1"/>
            </p:cNvSpPr>
            <p:nvPr/>
          </p:nvSpPr>
          <p:spPr bwMode="auto">
            <a:xfrm>
              <a:off x="-14636751" y="21280438"/>
              <a:ext cx="4191000" cy="4192588"/>
            </a:xfrm>
            <a:custGeom>
              <a:avLst/>
              <a:gdLst>
                <a:gd name="T0" fmla="*/ 220 w 440"/>
                <a:gd name="T1" fmla="*/ 0 h 440"/>
                <a:gd name="T2" fmla="*/ 0 w 440"/>
                <a:gd name="T3" fmla="*/ 220 h 440"/>
                <a:gd name="T4" fmla="*/ 220 w 440"/>
                <a:gd name="T5" fmla="*/ 440 h 440"/>
                <a:gd name="T6" fmla="*/ 440 w 440"/>
                <a:gd name="T7" fmla="*/ 220 h 440"/>
                <a:gd name="T8" fmla="*/ 220 w 440"/>
                <a:gd name="T9" fmla="*/ 0 h 440"/>
                <a:gd name="T10" fmla="*/ 365 w 440"/>
                <a:gd name="T11" fmla="*/ 272 h 440"/>
                <a:gd name="T12" fmla="*/ 352 w 440"/>
                <a:gd name="T13" fmla="*/ 285 h 440"/>
                <a:gd name="T14" fmla="*/ 232 w 440"/>
                <a:gd name="T15" fmla="*/ 285 h 440"/>
                <a:gd name="T16" fmla="*/ 232 w 440"/>
                <a:gd name="T17" fmla="*/ 317 h 440"/>
                <a:gd name="T18" fmla="*/ 262 w 440"/>
                <a:gd name="T19" fmla="*/ 317 h 440"/>
                <a:gd name="T20" fmla="*/ 275 w 440"/>
                <a:gd name="T21" fmla="*/ 330 h 440"/>
                <a:gd name="T22" fmla="*/ 262 w 440"/>
                <a:gd name="T23" fmla="*/ 344 h 440"/>
                <a:gd name="T24" fmla="*/ 177 w 440"/>
                <a:gd name="T25" fmla="*/ 344 h 440"/>
                <a:gd name="T26" fmla="*/ 164 w 440"/>
                <a:gd name="T27" fmla="*/ 330 h 440"/>
                <a:gd name="T28" fmla="*/ 177 w 440"/>
                <a:gd name="T29" fmla="*/ 317 h 440"/>
                <a:gd name="T30" fmla="*/ 205 w 440"/>
                <a:gd name="T31" fmla="*/ 317 h 440"/>
                <a:gd name="T32" fmla="*/ 205 w 440"/>
                <a:gd name="T33" fmla="*/ 285 h 440"/>
                <a:gd name="T34" fmla="*/ 88 w 440"/>
                <a:gd name="T35" fmla="*/ 285 h 440"/>
                <a:gd name="T36" fmla="*/ 74 w 440"/>
                <a:gd name="T37" fmla="*/ 272 h 440"/>
                <a:gd name="T38" fmla="*/ 74 w 440"/>
                <a:gd name="T39" fmla="*/ 119 h 440"/>
                <a:gd name="T40" fmla="*/ 88 w 440"/>
                <a:gd name="T41" fmla="*/ 105 h 440"/>
                <a:gd name="T42" fmla="*/ 352 w 440"/>
                <a:gd name="T43" fmla="*/ 105 h 440"/>
                <a:gd name="T44" fmla="*/ 365 w 440"/>
                <a:gd name="T45" fmla="*/ 119 h 440"/>
                <a:gd name="T46" fmla="*/ 365 w 440"/>
                <a:gd name="T47" fmla="*/ 272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40" h="440">
                  <a:moveTo>
                    <a:pt x="220" y="0"/>
                  </a:moveTo>
                  <a:cubicBezTo>
                    <a:pt x="98" y="0"/>
                    <a:pt x="0" y="99"/>
                    <a:pt x="0" y="220"/>
                  </a:cubicBezTo>
                  <a:cubicBezTo>
                    <a:pt x="0" y="342"/>
                    <a:pt x="98" y="440"/>
                    <a:pt x="220" y="440"/>
                  </a:cubicBezTo>
                  <a:cubicBezTo>
                    <a:pt x="341" y="440"/>
                    <a:pt x="440" y="342"/>
                    <a:pt x="440" y="220"/>
                  </a:cubicBezTo>
                  <a:cubicBezTo>
                    <a:pt x="440" y="99"/>
                    <a:pt x="341" y="0"/>
                    <a:pt x="220" y="0"/>
                  </a:cubicBezTo>
                  <a:close/>
                  <a:moveTo>
                    <a:pt x="365" y="272"/>
                  </a:moveTo>
                  <a:cubicBezTo>
                    <a:pt x="365" y="279"/>
                    <a:pt x="359" y="285"/>
                    <a:pt x="352" y="285"/>
                  </a:cubicBezTo>
                  <a:cubicBezTo>
                    <a:pt x="232" y="285"/>
                    <a:pt x="232" y="285"/>
                    <a:pt x="232" y="285"/>
                  </a:cubicBezTo>
                  <a:cubicBezTo>
                    <a:pt x="232" y="317"/>
                    <a:pt x="232" y="317"/>
                    <a:pt x="232" y="317"/>
                  </a:cubicBezTo>
                  <a:cubicBezTo>
                    <a:pt x="262" y="317"/>
                    <a:pt x="262" y="317"/>
                    <a:pt x="262" y="317"/>
                  </a:cubicBezTo>
                  <a:cubicBezTo>
                    <a:pt x="270" y="317"/>
                    <a:pt x="275" y="323"/>
                    <a:pt x="275" y="330"/>
                  </a:cubicBezTo>
                  <a:cubicBezTo>
                    <a:pt x="275" y="338"/>
                    <a:pt x="270" y="344"/>
                    <a:pt x="262" y="344"/>
                  </a:cubicBezTo>
                  <a:cubicBezTo>
                    <a:pt x="177" y="344"/>
                    <a:pt x="177" y="344"/>
                    <a:pt x="177" y="344"/>
                  </a:cubicBezTo>
                  <a:cubicBezTo>
                    <a:pt x="170" y="344"/>
                    <a:pt x="164" y="338"/>
                    <a:pt x="164" y="330"/>
                  </a:cubicBezTo>
                  <a:cubicBezTo>
                    <a:pt x="164" y="323"/>
                    <a:pt x="170" y="317"/>
                    <a:pt x="177" y="317"/>
                  </a:cubicBezTo>
                  <a:cubicBezTo>
                    <a:pt x="205" y="317"/>
                    <a:pt x="205" y="317"/>
                    <a:pt x="205" y="317"/>
                  </a:cubicBezTo>
                  <a:cubicBezTo>
                    <a:pt x="205" y="285"/>
                    <a:pt x="205" y="285"/>
                    <a:pt x="205" y="285"/>
                  </a:cubicBezTo>
                  <a:cubicBezTo>
                    <a:pt x="88" y="285"/>
                    <a:pt x="88" y="285"/>
                    <a:pt x="88" y="285"/>
                  </a:cubicBezTo>
                  <a:cubicBezTo>
                    <a:pt x="80" y="285"/>
                    <a:pt x="74" y="279"/>
                    <a:pt x="74" y="272"/>
                  </a:cubicBezTo>
                  <a:cubicBezTo>
                    <a:pt x="74" y="119"/>
                    <a:pt x="74" y="119"/>
                    <a:pt x="74" y="119"/>
                  </a:cubicBezTo>
                  <a:cubicBezTo>
                    <a:pt x="74" y="111"/>
                    <a:pt x="80" y="105"/>
                    <a:pt x="88" y="105"/>
                  </a:cubicBezTo>
                  <a:cubicBezTo>
                    <a:pt x="352" y="105"/>
                    <a:pt x="352" y="105"/>
                    <a:pt x="352" y="105"/>
                  </a:cubicBezTo>
                  <a:cubicBezTo>
                    <a:pt x="359" y="105"/>
                    <a:pt x="365" y="111"/>
                    <a:pt x="365" y="119"/>
                  </a:cubicBezTo>
                  <a:lnTo>
                    <a:pt x="365" y="2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14" name="Freeform 228"/>
            <p:cNvSpPr>
              <a:spLocks noEditPoints="1"/>
            </p:cNvSpPr>
            <p:nvPr/>
          </p:nvSpPr>
          <p:spPr bwMode="auto">
            <a:xfrm>
              <a:off x="-13674726" y="22539325"/>
              <a:ext cx="2257425" cy="1200150"/>
            </a:xfrm>
            <a:custGeom>
              <a:avLst/>
              <a:gdLst>
                <a:gd name="T0" fmla="*/ 0 w 237"/>
                <a:gd name="T1" fmla="*/ 126 h 126"/>
                <a:gd name="T2" fmla="*/ 237 w 237"/>
                <a:gd name="T3" fmla="*/ 126 h 126"/>
                <a:gd name="T4" fmla="*/ 237 w 237"/>
                <a:gd name="T5" fmla="*/ 0 h 126"/>
                <a:gd name="T6" fmla="*/ 0 w 237"/>
                <a:gd name="T7" fmla="*/ 0 h 126"/>
                <a:gd name="T8" fmla="*/ 0 w 237"/>
                <a:gd name="T9" fmla="*/ 126 h 126"/>
                <a:gd name="T10" fmla="*/ 94 w 237"/>
                <a:gd name="T11" fmla="*/ 83 h 126"/>
                <a:gd name="T12" fmla="*/ 63 w 237"/>
                <a:gd name="T13" fmla="*/ 83 h 126"/>
                <a:gd name="T14" fmla="*/ 57 w 237"/>
                <a:gd name="T15" fmla="*/ 77 h 126"/>
                <a:gd name="T16" fmla="*/ 63 w 237"/>
                <a:gd name="T17" fmla="*/ 72 h 126"/>
                <a:gd name="T18" fmla="*/ 94 w 237"/>
                <a:gd name="T19" fmla="*/ 72 h 126"/>
                <a:gd name="T20" fmla="*/ 100 w 237"/>
                <a:gd name="T21" fmla="*/ 77 h 126"/>
                <a:gd name="T22" fmla="*/ 94 w 237"/>
                <a:gd name="T23" fmla="*/ 83 h 126"/>
                <a:gd name="T24" fmla="*/ 116 w 237"/>
                <a:gd name="T25" fmla="*/ 21 h 126"/>
                <a:gd name="T26" fmla="*/ 121 w 237"/>
                <a:gd name="T27" fmla="*/ 16 h 126"/>
                <a:gd name="T28" fmla="*/ 176 w 237"/>
                <a:gd name="T29" fmla="*/ 16 h 126"/>
                <a:gd name="T30" fmla="*/ 181 w 237"/>
                <a:gd name="T31" fmla="*/ 21 h 126"/>
                <a:gd name="T32" fmla="*/ 181 w 237"/>
                <a:gd name="T33" fmla="*/ 38 h 126"/>
                <a:gd name="T34" fmla="*/ 176 w 237"/>
                <a:gd name="T35" fmla="*/ 44 h 126"/>
                <a:gd name="T36" fmla="*/ 174 w 237"/>
                <a:gd name="T37" fmla="*/ 44 h 126"/>
                <a:gd name="T38" fmla="*/ 174 w 237"/>
                <a:gd name="T39" fmla="*/ 102 h 126"/>
                <a:gd name="T40" fmla="*/ 162 w 237"/>
                <a:gd name="T41" fmla="*/ 113 h 126"/>
                <a:gd name="T42" fmla="*/ 135 w 237"/>
                <a:gd name="T43" fmla="*/ 113 h 126"/>
                <a:gd name="T44" fmla="*/ 123 w 237"/>
                <a:gd name="T45" fmla="*/ 102 h 126"/>
                <a:gd name="T46" fmla="*/ 123 w 237"/>
                <a:gd name="T47" fmla="*/ 44 h 126"/>
                <a:gd name="T48" fmla="*/ 121 w 237"/>
                <a:gd name="T49" fmla="*/ 44 h 126"/>
                <a:gd name="T50" fmla="*/ 116 w 237"/>
                <a:gd name="T51" fmla="*/ 38 h 126"/>
                <a:gd name="T52" fmla="*/ 116 w 237"/>
                <a:gd name="T53" fmla="*/ 21 h 126"/>
                <a:gd name="T54" fmla="*/ 48 w 237"/>
                <a:gd name="T55" fmla="*/ 49 h 126"/>
                <a:gd name="T56" fmla="*/ 94 w 237"/>
                <a:gd name="T57" fmla="*/ 49 h 126"/>
                <a:gd name="T58" fmla="*/ 100 w 237"/>
                <a:gd name="T59" fmla="*/ 55 h 126"/>
                <a:gd name="T60" fmla="*/ 94 w 237"/>
                <a:gd name="T61" fmla="*/ 60 h 126"/>
                <a:gd name="T62" fmla="*/ 48 w 237"/>
                <a:gd name="T63" fmla="*/ 60 h 126"/>
                <a:gd name="T64" fmla="*/ 43 w 237"/>
                <a:gd name="T65" fmla="*/ 55 h 126"/>
                <a:gd name="T66" fmla="*/ 48 w 237"/>
                <a:gd name="T67" fmla="*/ 49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237" h="126">
                  <a:moveTo>
                    <a:pt x="0" y="126"/>
                  </a:moveTo>
                  <a:cubicBezTo>
                    <a:pt x="237" y="126"/>
                    <a:pt x="237" y="126"/>
                    <a:pt x="237" y="126"/>
                  </a:cubicBezTo>
                  <a:cubicBezTo>
                    <a:pt x="237" y="0"/>
                    <a:pt x="237" y="0"/>
                    <a:pt x="237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6"/>
                  </a:lnTo>
                  <a:close/>
                  <a:moveTo>
                    <a:pt x="94" y="83"/>
                  </a:moveTo>
                  <a:cubicBezTo>
                    <a:pt x="63" y="83"/>
                    <a:pt x="63" y="83"/>
                    <a:pt x="63" y="83"/>
                  </a:cubicBezTo>
                  <a:cubicBezTo>
                    <a:pt x="60" y="83"/>
                    <a:pt x="57" y="80"/>
                    <a:pt x="57" y="77"/>
                  </a:cubicBezTo>
                  <a:cubicBezTo>
                    <a:pt x="57" y="74"/>
                    <a:pt x="60" y="72"/>
                    <a:pt x="63" y="72"/>
                  </a:cubicBezTo>
                  <a:cubicBezTo>
                    <a:pt x="94" y="72"/>
                    <a:pt x="94" y="72"/>
                    <a:pt x="94" y="72"/>
                  </a:cubicBezTo>
                  <a:cubicBezTo>
                    <a:pt x="97" y="72"/>
                    <a:pt x="100" y="74"/>
                    <a:pt x="100" y="77"/>
                  </a:cubicBezTo>
                  <a:cubicBezTo>
                    <a:pt x="100" y="80"/>
                    <a:pt x="97" y="83"/>
                    <a:pt x="94" y="83"/>
                  </a:cubicBezTo>
                  <a:close/>
                  <a:moveTo>
                    <a:pt x="116" y="21"/>
                  </a:moveTo>
                  <a:cubicBezTo>
                    <a:pt x="116" y="18"/>
                    <a:pt x="118" y="16"/>
                    <a:pt x="121" y="16"/>
                  </a:cubicBezTo>
                  <a:cubicBezTo>
                    <a:pt x="176" y="16"/>
                    <a:pt x="176" y="16"/>
                    <a:pt x="176" y="16"/>
                  </a:cubicBezTo>
                  <a:cubicBezTo>
                    <a:pt x="179" y="16"/>
                    <a:pt x="181" y="18"/>
                    <a:pt x="181" y="21"/>
                  </a:cubicBezTo>
                  <a:cubicBezTo>
                    <a:pt x="181" y="38"/>
                    <a:pt x="181" y="38"/>
                    <a:pt x="181" y="38"/>
                  </a:cubicBezTo>
                  <a:cubicBezTo>
                    <a:pt x="181" y="41"/>
                    <a:pt x="179" y="44"/>
                    <a:pt x="176" y="44"/>
                  </a:cubicBezTo>
                  <a:cubicBezTo>
                    <a:pt x="174" y="44"/>
                    <a:pt x="174" y="44"/>
                    <a:pt x="174" y="44"/>
                  </a:cubicBezTo>
                  <a:cubicBezTo>
                    <a:pt x="174" y="102"/>
                    <a:pt x="174" y="102"/>
                    <a:pt x="174" y="102"/>
                  </a:cubicBezTo>
                  <a:cubicBezTo>
                    <a:pt x="174" y="107"/>
                    <a:pt x="172" y="113"/>
                    <a:pt x="162" y="113"/>
                  </a:cubicBezTo>
                  <a:cubicBezTo>
                    <a:pt x="135" y="113"/>
                    <a:pt x="135" y="113"/>
                    <a:pt x="135" y="113"/>
                  </a:cubicBezTo>
                  <a:cubicBezTo>
                    <a:pt x="130" y="113"/>
                    <a:pt x="123" y="111"/>
                    <a:pt x="123" y="102"/>
                  </a:cubicBezTo>
                  <a:cubicBezTo>
                    <a:pt x="123" y="44"/>
                    <a:pt x="123" y="44"/>
                    <a:pt x="123" y="44"/>
                  </a:cubicBezTo>
                  <a:cubicBezTo>
                    <a:pt x="121" y="44"/>
                    <a:pt x="121" y="44"/>
                    <a:pt x="121" y="44"/>
                  </a:cubicBezTo>
                  <a:cubicBezTo>
                    <a:pt x="118" y="44"/>
                    <a:pt x="116" y="41"/>
                    <a:pt x="116" y="38"/>
                  </a:cubicBezTo>
                  <a:lnTo>
                    <a:pt x="116" y="21"/>
                  </a:lnTo>
                  <a:close/>
                  <a:moveTo>
                    <a:pt x="48" y="49"/>
                  </a:moveTo>
                  <a:cubicBezTo>
                    <a:pt x="94" y="49"/>
                    <a:pt x="94" y="49"/>
                    <a:pt x="94" y="49"/>
                  </a:cubicBezTo>
                  <a:cubicBezTo>
                    <a:pt x="97" y="49"/>
                    <a:pt x="100" y="52"/>
                    <a:pt x="100" y="55"/>
                  </a:cubicBezTo>
                  <a:cubicBezTo>
                    <a:pt x="100" y="58"/>
                    <a:pt x="97" y="60"/>
                    <a:pt x="94" y="60"/>
                  </a:cubicBezTo>
                  <a:cubicBezTo>
                    <a:pt x="48" y="60"/>
                    <a:pt x="48" y="60"/>
                    <a:pt x="48" y="60"/>
                  </a:cubicBezTo>
                  <a:cubicBezTo>
                    <a:pt x="45" y="60"/>
                    <a:pt x="43" y="58"/>
                    <a:pt x="43" y="55"/>
                  </a:cubicBezTo>
                  <a:cubicBezTo>
                    <a:pt x="43" y="52"/>
                    <a:pt x="45" y="49"/>
                    <a:pt x="48" y="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4294" y="672950"/>
            <a:ext cx="3318388" cy="5143638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0891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Member ID Card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2509945" y="3758111"/>
            <a:ext cx="5936471" cy="2575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95000"/>
              </a:lnSpc>
              <a:spcBef>
                <a:spcPts val="700"/>
              </a:spcBef>
              <a:spcAft>
                <a:spcPts val="300"/>
              </a:spcAft>
              <a:buClr>
                <a:srgbClr val="DC4B0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Electronic ID card</a:t>
            </a:r>
          </a:p>
          <a:p>
            <a:pPr marL="285750" lvl="0" indent="-285750">
              <a:lnSpc>
                <a:spcPct val="95000"/>
              </a:lnSpc>
              <a:spcBef>
                <a:spcPts val="700"/>
              </a:spcBef>
              <a:spcAft>
                <a:spcPts val="300"/>
              </a:spcAft>
              <a:buClr>
                <a:srgbClr val="DC4B0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Find a pharmacy</a:t>
            </a:r>
          </a:p>
          <a:p>
            <a:pPr marL="285750" indent="-285750">
              <a:lnSpc>
                <a:spcPct val="95000"/>
              </a:lnSpc>
              <a:spcBef>
                <a:spcPts val="700"/>
              </a:spcBef>
              <a:spcAft>
                <a:spcPts val="300"/>
              </a:spcAft>
              <a:buClr>
                <a:srgbClr val="DC4B0A"/>
              </a:buClr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Price a medication </a:t>
            </a:r>
          </a:p>
          <a:p>
            <a:pPr marL="285750" lvl="0" indent="-285750">
              <a:lnSpc>
                <a:spcPct val="95000"/>
              </a:lnSpc>
              <a:spcBef>
                <a:spcPts val="700"/>
              </a:spcBef>
              <a:spcAft>
                <a:spcPts val="300"/>
              </a:spcAft>
              <a:buClr>
                <a:srgbClr val="DC4B0A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Reminder Notifications</a:t>
            </a:r>
          </a:p>
          <a:p>
            <a:pPr marL="285750" lvl="0" indent="-285750">
              <a:lnSpc>
                <a:spcPct val="95000"/>
              </a:lnSpc>
              <a:spcBef>
                <a:spcPts val="700"/>
              </a:spcBef>
              <a:spcAft>
                <a:spcPts val="300"/>
              </a:spcAft>
              <a:buClr>
                <a:srgbClr val="DC4B0A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Activate account on The Express Scripts Mobile App or express-scripts.com</a:t>
            </a: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0">
              <a:lnSpc>
                <a:spcPct val="95000"/>
              </a:lnSpc>
              <a:spcBef>
                <a:spcPts val="700"/>
              </a:spcBef>
              <a:spcAft>
                <a:spcPts val="300"/>
              </a:spcAft>
              <a:buClr>
                <a:srgbClr val="DC4B0A"/>
              </a:buClr>
            </a:pPr>
            <a:endParaRPr 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466401" y="3224712"/>
            <a:ext cx="51988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smtClean="0">
                <a:solidFill>
                  <a:schemeClr val="accent2"/>
                </a:solidFill>
              </a:rPr>
              <a:t>The Express Scripts</a:t>
            </a:r>
            <a:r>
              <a:rPr lang="en-US" sz="2400" baseline="30000" dirty="0">
                <a:solidFill>
                  <a:schemeClr val="accent2"/>
                </a:solidFill>
              </a:rPr>
              <a:t>®</a:t>
            </a:r>
            <a:r>
              <a:rPr lang="en-US" sz="2800" dirty="0" smtClean="0">
                <a:solidFill>
                  <a:schemeClr val="accent2"/>
                </a:solidFill>
              </a:rPr>
              <a:t> Mobile App</a:t>
            </a:r>
            <a:endParaRPr lang="en-US" sz="2800" dirty="0">
              <a:solidFill>
                <a:schemeClr val="accent2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042" y="2751939"/>
            <a:ext cx="1742502" cy="314746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91" y="1085064"/>
            <a:ext cx="2972728" cy="1666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9447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936748" y="1969770"/>
            <a:ext cx="5461253" cy="3643121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2931795" y="1964817"/>
            <a:ext cx="5471160" cy="3653154"/>
          </a:xfrm>
          <a:custGeom>
            <a:avLst/>
            <a:gdLst/>
            <a:ahLst/>
            <a:cxnLst/>
            <a:rect l="l" t="t" r="r" b="b"/>
            <a:pathLst>
              <a:path w="5471159" h="3653154">
                <a:moveTo>
                  <a:pt x="0" y="0"/>
                </a:moveTo>
                <a:lnTo>
                  <a:pt x="5471159" y="0"/>
                </a:lnTo>
                <a:lnTo>
                  <a:pt x="5471159" y="3653028"/>
                </a:lnTo>
                <a:lnTo>
                  <a:pt x="0" y="3653028"/>
                </a:lnTo>
                <a:lnTo>
                  <a:pt x="0" y="0"/>
                </a:lnTo>
                <a:close/>
              </a:path>
            </a:pathLst>
          </a:custGeom>
          <a:ln w="9906">
            <a:solidFill>
              <a:srgbClr val="A7A8A7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06680" rIns="0" bIns="0" rtlCol="0">
            <a:spAutoFit/>
          </a:bodyPr>
          <a:lstStyle/>
          <a:p>
            <a:pPr marL="717550" marR="5080" indent="-703580">
              <a:lnSpc>
                <a:spcPts val="3070"/>
              </a:lnSpc>
              <a:spcBef>
                <a:spcPts val="840"/>
              </a:spcBef>
            </a:pPr>
            <a:r>
              <a:rPr spc="-5" dirty="0"/>
              <a:t>Connecting </a:t>
            </a:r>
            <a:r>
              <a:rPr spc="-30" dirty="0"/>
              <a:t>to </a:t>
            </a:r>
            <a:r>
              <a:rPr spc="-5" dirty="0"/>
              <a:t>Express Scripts is </a:t>
            </a:r>
            <a:r>
              <a:rPr spc="-10" dirty="0"/>
              <a:t>quick </a:t>
            </a:r>
            <a:r>
              <a:rPr spc="-5" dirty="0"/>
              <a:t>and  easy with multiple </a:t>
            </a:r>
            <a:r>
              <a:rPr spc="-35" dirty="0"/>
              <a:t>ways </a:t>
            </a:r>
            <a:r>
              <a:rPr spc="-30" dirty="0"/>
              <a:t>to</a:t>
            </a:r>
            <a:r>
              <a:rPr spc="55" dirty="0"/>
              <a:t> </a:t>
            </a:r>
            <a:r>
              <a:rPr spc="-15" dirty="0"/>
              <a:t>register</a:t>
            </a:r>
          </a:p>
        </p:txBody>
      </p:sp>
      <p:sp>
        <p:nvSpPr>
          <p:cNvPr id="5" name="object 5"/>
          <p:cNvSpPr/>
          <p:nvPr/>
        </p:nvSpPr>
        <p:spPr>
          <a:xfrm>
            <a:off x="2286" y="5045202"/>
            <a:ext cx="3529583" cy="102565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415290" y="5043678"/>
            <a:ext cx="2496311" cy="11079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0" y="5042915"/>
            <a:ext cx="3426460" cy="922019"/>
          </a:xfrm>
          <a:custGeom>
            <a:avLst/>
            <a:gdLst/>
            <a:ahLst/>
            <a:cxnLst/>
            <a:rect l="l" t="t" r="r" b="b"/>
            <a:pathLst>
              <a:path w="3426460" h="922020">
                <a:moveTo>
                  <a:pt x="2964942" y="0"/>
                </a:moveTo>
                <a:lnTo>
                  <a:pt x="0" y="0"/>
                </a:lnTo>
                <a:lnTo>
                  <a:pt x="0" y="922019"/>
                </a:lnTo>
                <a:lnTo>
                  <a:pt x="2964942" y="922019"/>
                </a:lnTo>
                <a:lnTo>
                  <a:pt x="3425952" y="461009"/>
                </a:lnTo>
                <a:lnTo>
                  <a:pt x="2964942" y="0"/>
                </a:lnTo>
                <a:close/>
              </a:path>
            </a:pathLst>
          </a:custGeom>
          <a:solidFill>
            <a:srgbClr val="009BDF">
              <a:alpha val="89804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528827" y="5040629"/>
            <a:ext cx="1189481" cy="67665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1315973" y="5040629"/>
            <a:ext cx="478535" cy="67665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1392174" y="5040629"/>
            <a:ext cx="1376171" cy="67665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413004" y="5369814"/>
            <a:ext cx="2394203" cy="67665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 txBox="1"/>
          <p:nvPr/>
        </p:nvSpPr>
        <p:spPr>
          <a:xfrm>
            <a:off x="588906" y="5116316"/>
            <a:ext cx="2016760" cy="72072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marL="12700" marR="5080" indent="115570">
              <a:lnSpc>
                <a:spcPts val="2590"/>
              </a:lnSpc>
              <a:spcBef>
                <a:spcPts val="425"/>
              </a:spcBef>
            </a:pPr>
            <a:r>
              <a:rPr sz="24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Single-click </a:t>
            </a:r>
            <a:r>
              <a:rPr sz="2400" spc="-20" dirty="0">
                <a:solidFill>
                  <a:srgbClr val="FFFFFF"/>
                </a:solidFill>
                <a:latin typeface="Franklin Gothic Book"/>
                <a:cs typeface="Franklin Gothic Book"/>
              </a:rPr>
              <a:t>to  </a:t>
            </a:r>
            <a:r>
              <a:rPr sz="24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popular</a:t>
            </a:r>
            <a:r>
              <a:rPr sz="2400" spc="-45" dirty="0">
                <a:solidFill>
                  <a:srgbClr val="FFFFFF"/>
                </a:solidFill>
                <a:latin typeface="Franklin Gothic Book"/>
                <a:cs typeface="Franklin Gothic Book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Franklin Gothic Book"/>
                <a:cs typeface="Franklin Gothic Book"/>
              </a:rPr>
              <a:t>actions</a:t>
            </a:r>
            <a:endParaRPr sz="2400">
              <a:latin typeface="Franklin Gothic Book"/>
              <a:cs typeface="Franklin Gothic Book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59252" y="1466953"/>
            <a:ext cx="5080635" cy="3302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000" dirty="0">
                <a:solidFill>
                  <a:srgbClr val="F86C06"/>
                </a:solidFill>
                <a:latin typeface="Franklin Gothic Medium"/>
                <a:cs typeface="Franklin Gothic Medium"/>
              </a:rPr>
              <a:t>Members </a:t>
            </a:r>
            <a:r>
              <a:rPr sz="2000" spc="-10" dirty="0">
                <a:solidFill>
                  <a:srgbClr val="F86C06"/>
                </a:solidFill>
                <a:latin typeface="Franklin Gothic Medium"/>
                <a:cs typeface="Franklin Gothic Medium"/>
              </a:rPr>
              <a:t>register </a:t>
            </a:r>
            <a:r>
              <a:rPr sz="2000" spc="-5" dirty="0">
                <a:solidFill>
                  <a:srgbClr val="F86C06"/>
                </a:solidFill>
                <a:latin typeface="Franklin Gothic Medium"/>
                <a:cs typeface="Franklin Gothic Medium"/>
              </a:rPr>
              <a:t>one time, then simply log</a:t>
            </a:r>
            <a:r>
              <a:rPr sz="2000" spc="75" dirty="0">
                <a:solidFill>
                  <a:srgbClr val="F86C06"/>
                </a:solidFill>
                <a:latin typeface="Franklin Gothic Medium"/>
                <a:cs typeface="Franklin Gothic Medium"/>
              </a:rPr>
              <a:t> </a:t>
            </a:r>
            <a:r>
              <a:rPr sz="2000" spc="-10" dirty="0">
                <a:solidFill>
                  <a:srgbClr val="F86C06"/>
                </a:solidFill>
                <a:latin typeface="Franklin Gothic Medium"/>
                <a:cs typeface="Franklin Gothic Medium"/>
              </a:rPr>
              <a:t>in.</a:t>
            </a:r>
            <a:endParaRPr sz="2000">
              <a:latin typeface="Franklin Gothic Medium"/>
              <a:cs typeface="Franklin Gothic Medium"/>
            </a:endParaRPr>
          </a:p>
        </p:txBody>
      </p:sp>
      <p:sp>
        <p:nvSpPr>
          <p:cNvPr id="14" name="object 14"/>
          <p:cNvSpPr/>
          <p:nvPr/>
        </p:nvSpPr>
        <p:spPr>
          <a:xfrm>
            <a:off x="377952" y="6635495"/>
            <a:ext cx="2733040" cy="200660"/>
          </a:xfrm>
          <a:custGeom>
            <a:avLst/>
            <a:gdLst/>
            <a:ahLst/>
            <a:cxnLst/>
            <a:rect l="l" t="t" r="r" b="b"/>
            <a:pathLst>
              <a:path w="2733040" h="200659">
                <a:moveTo>
                  <a:pt x="0" y="0"/>
                </a:moveTo>
                <a:lnTo>
                  <a:pt x="2732532" y="0"/>
                </a:lnTo>
                <a:lnTo>
                  <a:pt x="2732532" y="200405"/>
                </a:lnTo>
                <a:lnTo>
                  <a:pt x="0" y="200405"/>
                </a:lnTo>
                <a:lnTo>
                  <a:pt x="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363986" y="2140457"/>
            <a:ext cx="1365504" cy="2709672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474469" y="2447544"/>
            <a:ext cx="1157477" cy="2065781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6095" y="6518909"/>
            <a:ext cx="1655063" cy="32613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 txBox="1"/>
          <p:nvPr/>
        </p:nvSpPr>
        <p:spPr>
          <a:xfrm>
            <a:off x="461511" y="6663348"/>
            <a:ext cx="1438275" cy="86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670"/>
              </a:lnSpc>
            </a:pPr>
            <a:r>
              <a:rPr sz="600" dirty="0">
                <a:solidFill>
                  <a:srgbClr val="808080"/>
                </a:solidFill>
                <a:latin typeface="Franklin Gothic Book"/>
                <a:cs typeface="Franklin Gothic Book"/>
              </a:rPr>
              <a:t>© 2019 </a:t>
            </a:r>
            <a:r>
              <a:rPr sz="600" spc="-5" dirty="0">
                <a:solidFill>
                  <a:srgbClr val="808080"/>
                </a:solidFill>
                <a:latin typeface="Franklin Gothic Book"/>
                <a:cs typeface="Franklin Gothic Book"/>
              </a:rPr>
              <a:t>Express Scripts. </a:t>
            </a:r>
            <a:r>
              <a:rPr sz="600" dirty="0">
                <a:solidFill>
                  <a:srgbClr val="808080"/>
                </a:solidFill>
                <a:latin typeface="Franklin Gothic Book"/>
                <a:cs typeface="Franklin Gothic Book"/>
              </a:rPr>
              <a:t>All </a:t>
            </a:r>
            <a:r>
              <a:rPr sz="600" spc="-5" dirty="0">
                <a:solidFill>
                  <a:srgbClr val="808080"/>
                </a:solidFill>
                <a:latin typeface="Franklin Gothic Book"/>
                <a:cs typeface="Franklin Gothic Book"/>
              </a:rPr>
              <a:t>Rights</a:t>
            </a:r>
            <a:r>
              <a:rPr sz="600" spc="-40" dirty="0">
                <a:solidFill>
                  <a:srgbClr val="808080"/>
                </a:solidFill>
                <a:latin typeface="Franklin Gothic Book"/>
                <a:cs typeface="Franklin Gothic Book"/>
              </a:rPr>
              <a:t> </a:t>
            </a:r>
            <a:r>
              <a:rPr sz="600" spc="-5" dirty="0">
                <a:solidFill>
                  <a:srgbClr val="808080"/>
                </a:solidFill>
                <a:latin typeface="Franklin Gothic Book"/>
                <a:cs typeface="Franklin Gothic Book"/>
              </a:rPr>
              <a:t>Reserved.</a:t>
            </a:r>
            <a:endParaRPr sz="600">
              <a:latin typeface="Franklin Gothic Book"/>
              <a:cs typeface="Franklin Gothic Book"/>
            </a:endParaRPr>
          </a:p>
        </p:txBody>
      </p:sp>
      <p:sp>
        <p:nvSpPr>
          <p:cNvPr id="19" name="object 19"/>
          <p:cNvSpPr txBox="1">
            <a:spLocks noGrp="1"/>
          </p:cNvSpPr>
          <p:nvPr>
            <p:ph type="sldNum" sz="quarter" idx="4294967295"/>
          </p:nvPr>
        </p:nvSpPr>
        <p:spPr>
          <a:prstGeom prst="rect">
            <a:avLst/>
          </a:prstGeom>
        </p:spPr>
        <p:txBody>
          <a:bodyPr vert="horz" wrap="square" lIns="0" tIns="3810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30"/>
              </a:spcBef>
            </a:pPr>
            <a:fld id="{81D60167-4931-47E6-BA6A-407CBD079E47}" type="slidenum">
              <a:rPr spc="-5" dirty="0"/>
              <a:t>9</a:t>
            </a:fld>
            <a:endParaRPr spc="-5" dirty="0"/>
          </a:p>
        </p:txBody>
      </p:sp>
      <p:sp>
        <p:nvSpPr>
          <p:cNvPr id="20" name="object 20"/>
          <p:cNvSpPr txBox="1"/>
          <p:nvPr/>
        </p:nvSpPr>
        <p:spPr>
          <a:xfrm>
            <a:off x="456816" y="6672948"/>
            <a:ext cx="2384425" cy="127000"/>
          </a:xfrm>
          <a:prstGeom prst="rect">
            <a:avLst/>
          </a:prstGeom>
        </p:spPr>
        <p:txBody>
          <a:bodyPr vert="horz" wrap="square" lIns="0" tIns="508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sz="700" dirty="0">
                <a:solidFill>
                  <a:srgbClr val="808080"/>
                </a:solidFill>
                <a:latin typeface="Franklin Gothic Book"/>
                <a:cs typeface="Franklin Gothic Book"/>
              </a:rPr>
              <a:t>© 2019 </a:t>
            </a:r>
            <a:r>
              <a:rPr sz="700" spc="-5" dirty="0">
                <a:solidFill>
                  <a:srgbClr val="808080"/>
                </a:solidFill>
                <a:latin typeface="Franklin Gothic Book"/>
                <a:cs typeface="Franklin Gothic Book"/>
              </a:rPr>
              <a:t>Express </a:t>
            </a:r>
            <a:r>
              <a:rPr sz="700" dirty="0">
                <a:solidFill>
                  <a:srgbClr val="808080"/>
                </a:solidFill>
                <a:latin typeface="Franklin Gothic Book"/>
                <a:cs typeface="Franklin Gothic Book"/>
              </a:rPr>
              <a:t>Scripts </a:t>
            </a:r>
            <a:r>
              <a:rPr sz="700" spc="-5" dirty="0">
                <a:solidFill>
                  <a:srgbClr val="808080"/>
                </a:solidFill>
                <a:latin typeface="Franklin Gothic Book"/>
                <a:cs typeface="Franklin Gothic Book"/>
              </a:rPr>
              <a:t>Holding Company. </a:t>
            </a:r>
            <a:r>
              <a:rPr sz="700" dirty="0">
                <a:solidFill>
                  <a:srgbClr val="808080"/>
                </a:solidFill>
                <a:latin typeface="Franklin Gothic Book"/>
                <a:cs typeface="Franklin Gothic Book"/>
              </a:rPr>
              <a:t>All </a:t>
            </a:r>
            <a:r>
              <a:rPr sz="700" spc="-5" dirty="0">
                <a:solidFill>
                  <a:srgbClr val="808080"/>
                </a:solidFill>
                <a:latin typeface="Franklin Gothic Book"/>
                <a:cs typeface="Franklin Gothic Book"/>
              </a:rPr>
              <a:t>Rights</a:t>
            </a:r>
            <a:r>
              <a:rPr sz="700" spc="-10" dirty="0">
                <a:solidFill>
                  <a:srgbClr val="808080"/>
                </a:solidFill>
                <a:latin typeface="Franklin Gothic Book"/>
                <a:cs typeface="Franklin Gothic Book"/>
              </a:rPr>
              <a:t> </a:t>
            </a:r>
            <a:r>
              <a:rPr sz="700" spc="-5" dirty="0">
                <a:solidFill>
                  <a:srgbClr val="808080"/>
                </a:solidFill>
                <a:latin typeface="Franklin Gothic Book"/>
                <a:cs typeface="Franklin Gothic Book"/>
              </a:rPr>
              <a:t>Reserved.</a:t>
            </a:r>
            <a:endParaRPr sz="700">
              <a:latin typeface="Franklin Gothic Book"/>
              <a:cs typeface="Franklin Gothic Book"/>
            </a:endParaRPr>
          </a:p>
        </p:txBody>
      </p:sp>
    </p:spTree>
    <p:extLst>
      <p:ext uri="{BB962C8B-B14F-4D97-AF65-F5344CB8AC3E}">
        <p14:creationId xmlns:p14="http://schemas.microsoft.com/office/powerpoint/2010/main" val="1138410939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2019_Express_Scripts_16-9Whitebgrd_FINAL Template">
  <a:themeElements>
    <a:clrScheme name="Final 2018 ES Color Theme">
      <a:dk1>
        <a:srgbClr val="000000"/>
      </a:dk1>
      <a:lt1>
        <a:srgbClr val="FFFFFF"/>
      </a:lt1>
      <a:dk2>
        <a:srgbClr val="009BDF"/>
      </a:dk2>
      <a:lt2>
        <a:srgbClr val="E5E5E5"/>
      </a:lt2>
      <a:accent1>
        <a:srgbClr val="009BDF"/>
      </a:accent1>
      <a:accent2>
        <a:srgbClr val="14568D"/>
      </a:accent2>
      <a:accent3>
        <a:srgbClr val="F86C06"/>
      </a:accent3>
      <a:accent4>
        <a:srgbClr val="15A3A7"/>
      </a:accent4>
      <a:accent5>
        <a:srgbClr val="99CA3C"/>
      </a:accent5>
      <a:accent6>
        <a:srgbClr val="973893"/>
      </a:accent6>
      <a:hlink>
        <a:srgbClr val="0000FF"/>
      </a:hlink>
      <a:folHlink>
        <a:srgbClr val="840C4A"/>
      </a:folHlink>
    </a:clrScheme>
    <a:fontScheme name="Express Scrip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wrap="square" lIns="91440" tIns="91440" rIns="91440" bIns="91440" rtlCol="0" anchor="ctr">
        <a:noAutofit/>
      </a:bodyPr>
      <a:lstStyle>
        <a:defPPr algn="ctr">
          <a:lnSpc>
            <a:spcPct val="90000"/>
          </a:lnSpc>
          <a:spcAft>
            <a:spcPts val="700"/>
          </a:spcAft>
          <a:defRPr dirty="0" err="1" smtClean="0">
            <a:solidFill>
              <a:schemeClr val="bg1"/>
            </a:solidFill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dirty="0" smtClean="0">
            <a:ea typeface="Franklin Gothic Medium Cond" charset="0"/>
            <a:cs typeface="Franklin Gothic Medium Con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1" id="{DBDC2E65-2EE7-8748-B0F2-4704175D6611}" vid="{B247EB91-0CDC-0942-98A0-315D49B7DA58}"/>
    </a:ext>
  </a:extLst>
</a:theme>
</file>

<file path=ppt/theme/theme2.xml><?xml version="1.0" encoding="utf-8"?>
<a:theme xmlns:a="http://schemas.openxmlformats.org/drawingml/2006/main" name="1_2019_Express_Scripts_16-9Whitebgrd_FINAL Template">
  <a:themeElements>
    <a:clrScheme name="Final 2018 ES Color Theme">
      <a:dk1>
        <a:srgbClr val="000000"/>
      </a:dk1>
      <a:lt1>
        <a:srgbClr val="FFFFFF"/>
      </a:lt1>
      <a:dk2>
        <a:srgbClr val="009BDF"/>
      </a:dk2>
      <a:lt2>
        <a:srgbClr val="E5E5E5"/>
      </a:lt2>
      <a:accent1>
        <a:srgbClr val="009BDF"/>
      </a:accent1>
      <a:accent2>
        <a:srgbClr val="14568D"/>
      </a:accent2>
      <a:accent3>
        <a:srgbClr val="F86C06"/>
      </a:accent3>
      <a:accent4>
        <a:srgbClr val="15A3A7"/>
      </a:accent4>
      <a:accent5>
        <a:srgbClr val="99CA3C"/>
      </a:accent5>
      <a:accent6>
        <a:srgbClr val="973893"/>
      </a:accent6>
      <a:hlink>
        <a:srgbClr val="0000FF"/>
      </a:hlink>
      <a:folHlink>
        <a:srgbClr val="840C4A"/>
      </a:folHlink>
    </a:clrScheme>
    <a:fontScheme name="Express Scripts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</a:spPr>
      <a:bodyPr wrap="square" lIns="91440" tIns="91440" rIns="91440" bIns="91440" rtlCol="0" anchor="ctr">
        <a:noAutofit/>
      </a:bodyPr>
      <a:lstStyle>
        <a:defPPr algn="ctr">
          <a:lnSpc>
            <a:spcPct val="90000"/>
          </a:lnSpc>
          <a:spcAft>
            <a:spcPts val="700"/>
          </a:spcAft>
          <a:defRPr dirty="0" err="1" smtClean="0">
            <a:solidFill>
              <a:schemeClr val="bg1"/>
            </a:solidFill>
          </a:defRPr>
        </a:defPPr>
      </a:lstStyle>
    </a:spDef>
    <a:txDef>
      <a:spPr>
        <a:noFill/>
      </a:spPr>
      <a:bodyPr wrap="square" rtlCol="0">
        <a:spAutoFit/>
      </a:bodyPr>
      <a:lstStyle>
        <a:defPPr>
          <a:defRPr dirty="0" smtClean="0">
            <a:ea typeface="Franklin Gothic Medium Cond" charset="0"/>
            <a:cs typeface="Franklin Gothic Medium Cond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31" id="{DBDC2E65-2EE7-8748-B0F2-4704175D6611}" vid="{B247EB91-0CDC-0942-98A0-315D49B7DA58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sisl xmlns:xsi="http://www.w3.org/2001/XMLSchema-instance" xmlns:xsd="http://www.w3.org/2001/XMLSchema" xmlns="http://www.boldonjames.com/2008/01/sie/internal/label" sislVersion="0" policy="06dbc50a-7c40-497c-8ead-392c4a2b388e" origin="userSelected">
  <element uid="3a0f620a-74f7-4504-a030-448d9ea0e08a" value=""/>
  <element uid="id_classification_confidential" value=""/>
  <element uid="0bf5a77d-3f3a-4e58-9a8a-1570d5e8454d" value=""/>
</sisl>
</file>

<file path=customXml/item2.xml>
</file>

<file path=customXml/itemProps1.xml><?xml version="1.0" encoding="utf-8"?>
<ds:datastoreItem xmlns:ds="http://schemas.openxmlformats.org/officeDocument/2006/customXml" ds:itemID="{0CDF8CA3-A23A-4894-89E5-F2F9CDA73457}">
  <ds:schemaRefs>
    <ds:schemaRef ds:uri="http://www.w3.org/2001/XMLSchema"/>
    <ds:schemaRef ds:uri="http://www.boldonjames.com/2008/01/sie/internal/label"/>
  </ds:schemaRefs>
</ds:datastoreItem>
</file>

<file path=customXml/itemProps2.xml><?xml version="1.0" encoding="utf-8"?>
<ds:datastoreItem xmlns:ds="http://schemas.openxmlformats.org/officeDocument/2006/customXml" ds:itemID="{93ADB87F-ACB2-4869-8B8A-753F86C40DCF}">
  <ds:schemaRefs>
    <ds:schemaRef ds:uri="http://www.w3.org/2001/XMLSchema"/>
    <ds:schemaRef ds:uri="http://www.boldonjames.com/2008/01/sie/internal/lab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30123</TotalTime>
  <Words>898</Words>
  <Application>Microsoft Office PowerPoint</Application>
  <PresentationFormat>On-screen Show (4:3)</PresentationFormat>
  <Paragraphs>179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Calibri</vt:lpstr>
      <vt:lpstr>Century Gothic</vt:lpstr>
      <vt:lpstr>Franklin Gothic Book</vt:lpstr>
      <vt:lpstr>Franklin Gothic Demi</vt:lpstr>
      <vt:lpstr>Franklin Gothic Demi Cond</vt:lpstr>
      <vt:lpstr>Franklin Gothic Medium</vt:lpstr>
      <vt:lpstr>Franklin Gothic Medium Cond</vt:lpstr>
      <vt:lpstr>Times New Roman</vt:lpstr>
      <vt:lpstr>Wingdings</vt:lpstr>
      <vt:lpstr>2019_Express_Scripts_16-9Whitebgrd_FINAL Template</vt:lpstr>
      <vt:lpstr>1_2019_Express_Scripts_16-9Whitebgrd_FINAL Template</vt:lpstr>
      <vt:lpstr>A&amp;M Medicare Part D   2020 Prescription Drug Program</vt:lpstr>
      <vt:lpstr>Medicare Part D Prescription Drug Benefits</vt:lpstr>
      <vt:lpstr>New to the Medicare Part D Plan?</vt:lpstr>
      <vt:lpstr>Five ways to be a smarter pharmacy consumer </vt:lpstr>
      <vt:lpstr>Benefits of Home Delivery</vt:lpstr>
      <vt:lpstr>A simple pharmacy experience Delivering what matters most to members</vt:lpstr>
      <vt:lpstr>express-scripts.com </vt:lpstr>
      <vt:lpstr>Member ID Card</vt:lpstr>
      <vt:lpstr>Connecting to Express Scripts is quick and  easy with multiple ways to register</vt:lpstr>
      <vt:lpstr>PowerPoint Presentation</vt:lpstr>
      <vt:lpstr>Have a Question About a Medication? Ask a pharmacist</vt:lpstr>
      <vt:lpstr>We’re Here to Help</vt:lpstr>
      <vt:lpstr>Information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4:3 Slim Presentation Template</dc:title>
  <dc:creator>Microsoft Office User</dc:creator>
  <cp:lastModifiedBy>Towery, Megan</cp:lastModifiedBy>
  <cp:revision>219</cp:revision>
  <cp:lastPrinted>2019-06-11T15:42:21Z</cp:lastPrinted>
  <dcterms:created xsi:type="dcterms:W3CDTF">2018-01-09T16:27:03Z</dcterms:created>
  <dcterms:modified xsi:type="dcterms:W3CDTF">2020-06-23T21:01:24Z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docIndexRef">
    <vt:lpwstr>10b81fd3-ac60-436a-950e-95c2d97092dd</vt:lpwstr>
  </property>
  <property fmtid="{D5CDD505-2E9C-101B-9397-08002B2CF9AE}" pid="3" name="bjSaver">
    <vt:lpwstr>GwCNjCJUilMYT3JZixyIyZWJkULWBLeg</vt:lpwstr>
  </property>
  <property fmtid="{D5CDD505-2E9C-101B-9397-08002B2CF9AE}" pid="4" name="bjDocumentSecurityLabel">
    <vt:lpwstr>Confidential</vt:lpwstr>
  </property>
  <property fmtid="{D5CDD505-2E9C-101B-9397-08002B2CF9AE}" pid="5" name="bjESIDataClassification">
    <vt:lpwstr>XYZZYConfidentialfwo[qei34890ty@^C@#%^11dc45</vt:lpwstr>
  </property>
  <property fmtid="{D5CDD505-2E9C-101B-9397-08002B2CF9AE}" pid="6" name="bjDocumentLabelXML">
    <vt:lpwstr>&lt;?xml version="1.0" encoding="us-ascii"?&gt;&lt;sisl xmlns:xsi="http://www.w3.org/2001/XMLSchema-instance" xmlns:xsd="http://www.w3.org/2001/XMLSchema" sislVersion="0" policy="06dbc50a-7c40-497c-8ead-392c4a2b388e" origin="userSelected" xmlns="http://www.boldonj</vt:lpwstr>
  </property>
  <property fmtid="{D5CDD505-2E9C-101B-9397-08002B2CF9AE}" pid="7" name="bjDocumentLabelXML-0">
    <vt:lpwstr>ames.com/2008/01/sie/internal/label"&gt;&lt;element uid="3a0f620a-74f7-4504-a030-448d9ea0e08a" value="" /&gt;&lt;element uid="id_classification_confidential" value="" /&gt;&lt;element uid="0bf5a77d-3f3a-4e58-9a8a-1570d5e8454d" value="" /&gt;&lt;/sisl&gt;</vt:lpwstr>
  </property>
</Properties>
</file>