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5" r:id="rId3"/>
    <p:sldId id="276" r:id="rId4"/>
    <p:sldId id="269" r:id="rId5"/>
    <p:sldId id="258" r:id="rId6"/>
    <p:sldId id="259" r:id="rId7"/>
    <p:sldId id="271" r:id="rId8"/>
    <p:sldId id="270" r:id="rId9"/>
    <p:sldId id="264" r:id="rId10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43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B7504-1A8B-41A9-9522-8BE70BA5B4B9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91A41-E04F-4980-9DC3-24325BB89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067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B7504-1A8B-41A9-9522-8BE70BA5B4B9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91A41-E04F-4980-9DC3-24325BB89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953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B7504-1A8B-41A9-9522-8BE70BA5B4B9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91A41-E04F-4980-9DC3-24325BB89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220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B7504-1A8B-41A9-9522-8BE70BA5B4B9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91A41-E04F-4980-9DC3-24325BB89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231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B7504-1A8B-41A9-9522-8BE70BA5B4B9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91A41-E04F-4980-9DC3-24325BB89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023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B7504-1A8B-41A9-9522-8BE70BA5B4B9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91A41-E04F-4980-9DC3-24325BB89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456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B7504-1A8B-41A9-9522-8BE70BA5B4B9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91A41-E04F-4980-9DC3-24325BB89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677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B7504-1A8B-41A9-9522-8BE70BA5B4B9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91A41-E04F-4980-9DC3-24325BB89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62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B7504-1A8B-41A9-9522-8BE70BA5B4B9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91A41-E04F-4980-9DC3-24325BB89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957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B7504-1A8B-41A9-9522-8BE70BA5B4B9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91A41-E04F-4980-9DC3-24325BB89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052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B7504-1A8B-41A9-9522-8BE70BA5B4B9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91A41-E04F-4980-9DC3-24325BB89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517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B7504-1A8B-41A9-9522-8BE70BA5B4B9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91A41-E04F-4980-9DC3-24325BB89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202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Health Screenings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Enter Here</a:t>
            </a:r>
            <a:endParaRPr lang="en-US" sz="44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99" y="381000"/>
            <a:ext cx="3151909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045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Health Screenings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399" y="3886200"/>
            <a:ext cx="7924801" cy="17526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Second Floor – Room 208</a:t>
            </a:r>
            <a:endParaRPr lang="en-US" sz="44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99" y="381000"/>
            <a:ext cx="3151909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795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Health Screenings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44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99" y="381000"/>
            <a:ext cx="3151909" cy="990600"/>
          </a:xfrm>
          <a:prstGeom prst="rect">
            <a:avLst/>
          </a:prstGeom>
        </p:spPr>
      </p:pic>
      <p:sp>
        <p:nvSpPr>
          <p:cNvPr id="5" name="Down Arrow 4"/>
          <p:cNvSpPr/>
          <p:nvPr/>
        </p:nvSpPr>
        <p:spPr>
          <a:xfrm rot="5400000">
            <a:off x="3733800" y="2590800"/>
            <a:ext cx="1676400" cy="6248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922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Health Screenings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44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99" y="381000"/>
            <a:ext cx="3151909" cy="990600"/>
          </a:xfrm>
          <a:prstGeom prst="rect">
            <a:avLst/>
          </a:prstGeom>
        </p:spPr>
      </p:pic>
      <p:sp>
        <p:nvSpPr>
          <p:cNvPr id="5" name="Down Arrow 4"/>
          <p:cNvSpPr/>
          <p:nvPr/>
        </p:nvSpPr>
        <p:spPr>
          <a:xfrm rot="16200000">
            <a:off x="3733800" y="2590800"/>
            <a:ext cx="1676400" cy="6248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396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Health Screenings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399" y="3886200"/>
            <a:ext cx="7924801" cy="17526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Enter building on the other side</a:t>
            </a:r>
            <a:endParaRPr lang="en-US" sz="44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99" y="381000"/>
            <a:ext cx="3151909" cy="990600"/>
          </a:xfrm>
          <a:prstGeom prst="rect">
            <a:avLst/>
          </a:prstGeom>
        </p:spPr>
      </p:pic>
      <p:sp>
        <p:nvSpPr>
          <p:cNvPr id="5" name="Down Arrow 4"/>
          <p:cNvSpPr/>
          <p:nvPr/>
        </p:nvSpPr>
        <p:spPr>
          <a:xfrm rot="16200000">
            <a:off x="3733800" y="2590800"/>
            <a:ext cx="1676400" cy="6248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28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Health Screenings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399" y="3886200"/>
            <a:ext cx="7924801" cy="17526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Enter building on the other side</a:t>
            </a:r>
            <a:endParaRPr lang="en-US" sz="44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99" y="381000"/>
            <a:ext cx="3151909" cy="990600"/>
          </a:xfrm>
          <a:prstGeom prst="rect">
            <a:avLst/>
          </a:prstGeom>
        </p:spPr>
      </p:pic>
      <p:sp>
        <p:nvSpPr>
          <p:cNvPr id="5" name="Down Arrow 4"/>
          <p:cNvSpPr/>
          <p:nvPr/>
        </p:nvSpPr>
        <p:spPr>
          <a:xfrm rot="5400000">
            <a:off x="3733800" y="2590800"/>
            <a:ext cx="1676400" cy="62484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331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Health Screenings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44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99" y="381000"/>
            <a:ext cx="3151909" cy="990600"/>
          </a:xfrm>
          <a:prstGeom prst="rect">
            <a:avLst/>
          </a:prstGeom>
        </p:spPr>
      </p:pic>
      <p:sp>
        <p:nvSpPr>
          <p:cNvPr id="5" name="Down Arrow 4"/>
          <p:cNvSpPr/>
          <p:nvPr/>
        </p:nvSpPr>
        <p:spPr>
          <a:xfrm rot="10800000">
            <a:off x="3505200" y="3810000"/>
            <a:ext cx="1676400" cy="265176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173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Health Screenings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44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99" y="381000"/>
            <a:ext cx="3151909" cy="990600"/>
          </a:xfrm>
          <a:prstGeom prst="rect">
            <a:avLst/>
          </a:prstGeom>
        </p:spPr>
      </p:pic>
      <p:sp>
        <p:nvSpPr>
          <p:cNvPr id="5" name="Down Arrow 4"/>
          <p:cNvSpPr/>
          <p:nvPr/>
        </p:nvSpPr>
        <p:spPr>
          <a:xfrm>
            <a:off x="3505200" y="3810000"/>
            <a:ext cx="1676400" cy="265176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800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Nurse Practitioner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44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99" y="381000"/>
            <a:ext cx="3151909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7604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37</Words>
  <Application>Microsoft Office PowerPoint</Application>
  <PresentationFormat>On-screen Show (4:3)</PresentationFormat>
  <Paragraphs>13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Health Screenings</vt:lpstr>
      <vt:lpstr>Health Screenings</vt:lpstr>
      <vt:lpstr>Health Screenings</vt:lpstr>
      <vt:lpstr>Health Screenings</vt:lpstr>
      <vt:lpstr>Health Screenings</vt:lpstr>
      <vt:lpstr>Health Screenings</vt:lpstr>
      <vt:lpstr>Health Screenings</vt:lpstr>
      <vt:lpstr>Health Screenings</vt:lpstr>
      <vt:lpstr>Nurse Practitioner</vt:lpstr>
    </vt:vector>
  </TitlesOfParts>
  <Company>TAMUS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Villalobos</dc:creator>
  <cp:lastModifiedBy>Lisa Villalobos</cp:lastModifiedBy>
  <cp:revision>5</cp:revision>
  <cp:lastPrinted>2015-03-23T18:02:23Z</cp:lastPrinted>
  <dcterms:created xsi:type="dcterms:W3CDTF">2015-03-02T21:04:24Z</dcterms:created>
  <dcterms:modified xsi:type="dcterms:W3CDTF">2015-03-23T18:07:32Z</dcterms:modified>
</cp:coreProperties>
</file>