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576" r:id="rId2"/>
    <p:sldId id="523" r:id="rId3"/>
    <p:sldId id="558" r:id="rId4"/>
  </p:sldIdLst>
  <p:sldSz cx="9144000" cy="6858000" type="screen4x3"/>
  <p:notesSz cx="6950075" cy="9236075"/>
  <p:embeddedFontLst>
    <p:embeddedFont>
      <p:font typeface="Verdana" panose="020B0604030504040204" pitchFamily="34" charset="0"/>
      <p:regular r:id="rId7"/>
      <p:bold r:id="rId8"/>
      <p:italic r:id="rId9"/>
      <p:boldItalic r:id="rId10"/>
    </p:embeddedFont>
    <p:embeddedFont>
      <p:font typeface="Tahoma" panose="020B0604030504040204" pitchFamily="34" charset="0"/>
      <p:regular r:id="rId11"/>
      <p:bold r:id="rId12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C00000"/>
    <a:srgbClr val="4F6228"/>
    <a:srgbClr val="800000"/>
    <a:srgbClr val="86855D"/>
    <a:srgbClr val="9D8645"/>
    <a:srgbClr val="756433"/>
    <a:srgbClr val="D4CB94"/>
    <a:srgbClr val="990033"/>
    <a:srgbClr val="8F8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9499" autoAdjust="0"/>
  </p:normalViewPr>
  <p:slideViewPr>
    <p:cSldViewPr>
      <p:cViewPr varScale="1">
        <p:scale>
          <a:sx n="94" d="100"/>
          <a:sy n="94" d="100"/>
        </p:scale>
        <p:origin x="-6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9C4A7-F7E0-4FB8-8F05-6ADADEF3AE08}" type="datetimeFigureOut">
              <a:rPr lang="en-US" smtClean="0"/>
              <a:pPr/>
              <a:t>7/2/2015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04932-F5F8-4459-9026-AEF2B7B1B2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41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FD50CD6-17C6-42DD-9DCE-6855B2EB9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6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06973B-C8B6-4583-8B22-86FB157FD251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6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Modifier order fixed…changes in ALL CAPS</a:t>
            </a:r>
          </a:p>
        </p:txBody>
      </p:sp>
      <p:sp>
        <p:nvSpPr>
          <p:cNvPr id="156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229729-0F5D-4CE8-8214-74FD806E741B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8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8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855931-DD93-49F1-A7A2-8039D6F9515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5" descr="20%"/>
          <p:cNvSpPr>
            <a:spLocks noChangeArrowheads="1"/>
          </p:cNvSpPr>
          <p:nvPr userDrawn="1"/>
        </p:nvSpPr>
        <p:spPr bwMode="auto">
          <a:xfrm>
            <a:off x="19050" y="838200"/>
            <a:ext cx="9124950" cy="4800600"/>
          </a:xfrm>
          <a:prstGeom prst="rect">
            <a:avLst/>
          </a:prstGeom>
          <a:pattFill prst="pct20">
            <a:fgClr>
              <a:srgbClr val="B2B2B2"/>
            </a:fgClr>
            <a:bgClr>
              <a:schemeClr val="bg1"/>
            </a:bgClr>
          </a:pattFill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" name="Picture 24"/>
          <p:cNvPicPr>
            <a:picLocks noChangeAspect="1" noChangeArrowheads="1"/>
          </p:cNvPicPr>
          <p:nvPr userDrawn="1"/>
        </p:nvPicPr>
        <p:blipFill>
          <a:blip r:embed="rId2" cstate="print">
            <a:lum bright="-12000"/>
          </a:blip>
          <a:srcRect l="10411" t="6494" r="6915" b="5937"/>
          <a:stretch>
            <a:fillRect/>
          </a:stretch>
        </p:blipFill>
        <p:spPr bwMode="auto">
          <a:xfrm rot="5400000">
            <a:off x="1131093" y="-1131093"/>
            <a:ext cx="6881813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6"/>
          <p:cNvPicPr>
            <a:picLocks noChangeAspect="1" noChangeArrowheads="1"/>
          </p:cNvPicPr>
          <p:nvPr userDrawn="1"/>
        </p:nvPicPr>
        <p:blipFill>
          <a:blip r:embed="rId2" cstate="print">
            <a:lum bright="-12000" contrast="36000"/>
          </a:blip>
          <a:srcRect l="10411" t="7950" r="86899" b="5937"/>
          <a:stretch>
            <a:fillRect/>
          </a:stretch>
        </p:blipFill>
        <p:spPr bwMode="auto">
          <a:xfrm rot="5400000">
            <a:off x="4498975" y="-3813175"/>
            <a:ext cx="150813" cy="91487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5" name="Picture 28"/>
          <p:cNvPicPr>
            <a:picLocks noChangeAspect="1" noChangeArrowheads="1"/>
          </p:cNvPicPr>
          <p:nvPr userDrawn="1"/>
        </p:nvPicPr>
        <p:blipFill>
          <a:blip r:embed="rId2" cstate="print">
            <a:lum bright="-12000" contrast="36000"/>
          </a:blip>
          <a:srcRect l="10411" t="7950" r="86899" b="5937"/>
          <a:stretch>
            <a:fillRect/>
          </a:stretch>
        </p:blipFill>
        <p:spPr bwMode="auto">
          <a:xfrm rot="5400000">
            <a:off x="4497387" y="909638"/>
            <a:ext cx="149225" cy="914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Line 31"/>
          <p:cNvSpPr>
            <a:spLocks noChangeShapeType="1"/>
          </p:cNvSpPr>
          <p:nvPr userDrawn="1"/>
        </p:nvSpPr>
        <p:spPr bwMode="auto">
          <a:xfrm>
            <a:off x="0" y="5562600"/>
            <a:ext cx="9144000" cy="0"/>
          </a:xfrm>
          <a:prstGeom prst="line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Line 32"/>
          <p:cNvSpPr>
            <a:spLocks noChangeShapeType="1"/>
          </p:cNvSpPr>
          <p:nvPr userDrawn="1"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9427D-8F79-4C6F-87D3-EBD21E8A5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25" descr="20%"/>
          <p:cNvSpPr>
            <a:spLocks noChangeArrowheads="1"/>
          </p:cNvSpPr>
          <p:nvPr userDrawn="1"/>
        </p:nvSpPr>
        <p:spPr bwMode="auto">
          <a:xfrm>
            <a:off x="0" y="838200"/>
            <a:ext cx="9144000" cy="4572000"/>
          </a:xfrm>
          <a:prstGeom prst="rect">
            <a:avLst/>
          </a:prstGeom>
          <a:pattFill prst="pct20">
            <a:fgClr>
              <a:srgbClr val="B2B2B2"/>
            </a:fgClr>
            <a:bgClr>
              <a:schemeClr val="bg1"/>
            </a:bgClr>
          </a:pattFill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9E97B8-4532-408E-A5F7-ACF05B64D3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39845-206E-4D43-9E5F-DD43C06478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83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0"/>
            <a:ext cx="5111750" cy="4830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95400"/>
            <a:ext cx="3008313" cy="4830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FF7B5-9D7B-436A-A6D4-49B4434E5A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42999"/>
            <a:ext cx="5486400" cy="3584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CBEDA-3B93-4B7E-AD18-2612E61E1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7" cstate="print">
            <a:lum bright="-12000"/>
          </a:blip>
          <a:srcRect l="10411" t="6494" r="71910" b="6660"/>
          <a:stretch>
            <a:fillRect/>
          </a:stretch>
        </p:blipFill>
        <p:spPr bwMode="auto">
          <a:xfrm rot="5400000">
            <a:off x="4026693" y="-4050506"/>
            <a:ext cx="1090613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4"/>
          <p:cNvPicPr>
            <a:picLocks noChangeAspect="1" noChangeArrowheads="1"/>
          </p:cNvPicPr>
          <p:nvPr/>
        </p:nvPicPr>
        <p:blipFill>
          <a:blip r:embed="rId7" cstate="print">
            <a:lum bright="-12000" contrast="36000"/>
          </a:blip>
          <a:srcRect l="10411" t="7950" r="86899" b="6599"/>
          <a:stretch>
            <a:fillRect/>
          </a:stretch>
        </p:blipFill>
        <p:spPr bwMode="auto">
          <a:xfrm rot="5400000">
            <a:off x="4496594" y="-3501231"/>
            <a:ext cx="150812" cy="9144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503D5C5-EF64-4F77-BCD6-10AECA57BA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066800" y="6324600"/>
            <a:ext cx="6705600" cy="0"/>
          </a:xfrm>
          <a:prstGeom prst="line">
            <a:avLst/>
          </a:prstGeom>
          <a:noFill/>
          <a:ln w="28575">
            <a:solidFill>
              <a:srgbClr val="3E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6" name="Picture 14" descr="Name and Title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4980"/>
          <a:stretch>
            <a:fillRect/>
          </a:stretch>
        </p:blipFill>
        <p:spPr bwMode="auto">
          <a:xfrm>
            <a:off x="5181600" y="6354763"/>
            <a:ext cx="2590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22" y="5829599"/>
            <a:ext cx="950978" cy="950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3968" r:id="rId3"/>
    <p:sldLayoutId id="2147483964" r:id="rId4"/>
    <p:sldLayoutId id="214748396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09800" y="3200400"/>
            <a:ext cx="5029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 fontAlgn="base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Place Additional Title Information Here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143000" y="1847671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808080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Place Presentation Title Here</a:t>
            </a:r>
            <a:endParaRPr lang="en-US" sz="2400" b="1" dirty="0">
              <a:solidFill>
                <a:srgbClr val="808080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3200" b="1" dirty="0">
              <a:solidFill>
                <a:srgbClr val="808080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359243" y="2667000"/>
            <a:ext cx="670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57800" y="5875338"/>
            <a:ext cx="28194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rgbClr val="FFFFFF"/>
                </a:solidFill>
              </a:rPr>
              <a:t>Place  Additional Presenter Title Here or Delete Text Box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5875338"/>
            <a:ext cx="3429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srgbClr val="FFFFFF"/>
                </a:solidFill>
              </a:rPr>
              <a:t>Place Presenter Title Here</a:t>
            </a:r>
            <a:endParaRPr lang="en-US" sz="1200" dirty="0">
              <a:solidFill>
                <a:srgbClr val="FFFFFF"/>
              </a:solidFill>
            </a:endParaRPr>
          </a:p>
        </p:txBody>
      </p:sp>
      <p:pic>
        <p:nvPicPr>
          <p:cNvPr id="1027" name="Picture 3" descr="C:\Users\glea\OneDrive\Documents\MarComm\System_Seals\Maroon_RGB_L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034134"/>
            <a:ext cx="1103378" cy="110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5651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146DA-691C-4507-81E5-3CCBE6A327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769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E7D5-407F-4318-B607-C6E8FD47CFF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temOffice22June2010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Tahoma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14273</TotalTime>
  <Words>33</Words>
  <Application>Microsoft Office PowerPoint</Application>
  <PresentationFormat>On-screen Show (4:3)</PresentationFormat>
  <Paragraphs>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Verdana</vt:lpstr>
      <vt:lpstr>Tahoma</vt:lpstr>
      <vt:lpstr>SystemOffice22June2010</vt:lpstr>
      <vt:lpstr>PowerPoint Presentation</vt:lpstr>
      <vt:lpstr>PowerPoint Presentation</vt:lpstr>
      <vt:lpstr>PowerPoint Presentation</vt:lpstr>
    </vt:vector>
  </TitlesOfParts>
  <Company>TAMUS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Texas A&amp;M University System Powerpoint Template</dc:title>
  <dc:creator>System Communications</dc:creator>
  <cp:lastModifiedBy>glea</cp:lastModifiedBy>
  <cp:revision>381</cp:revision>
  <dcterms:created xsi:type="dcterms:W3CDTF">2009-01-05T19:05:15Z</dcterms:created>
  <dcterms:modified xsi:type="dcterms:W3CDTF">2015-07-02T13:37:40Z</dcterms:modified>
</cp:coreProperties>
</file>